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7" r:id="rId3"/>
    <p:sldId id="268" r:id="rId4"/>
    <p:sldId id="269" r:id="rId5"/>
    <p:sldId id="27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rism Sheppy" initials="TS" lastIdx="1" clrIdx="0">
    <p:extLst>
      <p:ext uri="{19B8F6BF-5375-455C-9EA6-DF929625EA0E}">
        <p15:presenceInfo xmlns:p15="http://schemas.microsoft.com/office/powerpoint/2012/main" userId="34a63edd97e693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2960"/>
    <a:srgbClr val="FFECEC"/>
    <a:srgbClr val="FF66FF"/>
    <a:srgbClr val="A7D5ED"/>
    <a:srgbClr val="D2DEEF"/>
    <a:srgbClr val="F7941D"/>
    <a:srgbClr val="EAEFF7"/>
    <a:srgbClr val="FFF5E9"/>
    <a:srgbClr val="FEE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7A86-F59C-4E7A-AC83-E54D497B44B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4EDE5898-B9F5-4DDA-AB33-80C084BD976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CBE36CC-24B8-41DB-A020-185B4B9F07F2}"/>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5" name="Footer Placeholder 4">
            <a:extLst>
              <a:ext uri="{FF2B5EF4-FFF2-40B4-BE49-F238E27FC236}">
                <a16:creationId xmlns:a16="http://schemas.microsoft.com/office/drawing/2014/main" id="{DBA48E8A-44FD-415F-8DF3-3D5E57C8CA4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C239A65-389C-4678-934A-9D7A1AA860AF}"/>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190747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4216-2CC5-4317-AFF4-E62140A0699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8E8D12E-FA7E-42F9-8420-936E8960D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31DEFB8-DF1B-40BB-8941-94E974F73D91}"/>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5" name="Footer Placeholder 4">
            <a:extLst>
              <a:ext uri="{FF2B5EF4-FFF2-40B4-BE49-F238E27FC236}">
                <a16:creationId xmlns:a16="http://schemas.microsoft.com/office/drawing/2014/main" id="{EDC6D815-CBC5-401F-AACE-10D55A0D80D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10A8EBE-F49C-4914-80B4-1B20F835BB35}"/>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4831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06748-6811-40C9-B019-AB27A9FC2F55}"/>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562CB2B-4CF5-4AEF-97D4-2A27C398337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D6AC846-CC25-4AEB-A0C9-27BB2B18A231}"/>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5" name="Footer Placeholder 4">
            <a:extLst>
              <a:ext uri="{FF2B5EF4-FFF2-40B4-BE49-F238E27FC236}">
                <a16:creationId xmlns:a16="http://schemas.microsoft.com/office/drawing/2014/main" id="{FC2FC555-7EDF-4979-9FC0-A975DC9B8D9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50D0AE0-4178-4039-8E02-E845D5A555F2}"/>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352294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7C6B-93D5-41FD-9460-A0B41D446D0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22E9D5B-731B-4E90-B99B-87972280E2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0A8C18-6197-4477-865B-00A16C88FC2E}"/>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5" name="Footer Placeholder 4">
            <a:extLst>
              <a:ext uri="{FF2B5EF4-FFF2-40B4-BE49-F238E27FC236}">
                <a16:creationId xmlns:a16="http://schemas.microsoft.com/office/drawing/2014/main" id="{F3C5FFD4-42B7-4569-A24E-4BA44EE82EF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352C13C-77A8-4729-AEE5-8E4C36A9DB40}"/>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32192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BF03-EDD2-4850-A07E-7E2A8D4B94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324F72F-08F9-4AEF-B6B8-8DAA5C6ADC3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2A21A-2BC4-4512-B87D-4A227D210C4D}"/>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5" name="Footer Placeholder 4">
            <a:extLst>
              <a:ext uri="{FF2B5EF4-FFF2-40B4-BE49-F238E27FC236}">
                <a16:creationId xmlns:a16="http://schemas.microsoft.com/office/drawing/2014/main" id="{5FBDD77A-6FAE-4B0C-A338-36D7E4D397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EC28C12-2FFD-4ED8-9566-248B696C34E4}"/>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6133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6FA8-0910-4CEB-A3BB-B3B9C53F60A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2FDA59D-09FC-463E-9635-7D4D306123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E265D22-E9D8-4440-A000-082AFD2E5F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FE36ED9-E380-4CB4-8A84-989BC27ED734}"/>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6" name="Footer Placeholder 5">
            <a:extLst>
              <a:ext uri="{FF2B5EF4-FFF2-40B4-BE49-F238E27FC236}">
                <a16:creationId xmlns:a16="http://schemas.microsoft.com/office/drawing/2014/main" id="{4B617A94-5126-4090-9A8B-965593FFD6C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31EB88A-467E-4E99-8E7B-F55C54DE6D27}"/>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8740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5C79-BBD7-4370-858D-7CC3DAF8EF3C}"/>
              </a:ext>
            </a:extLst>
          </p:cNvPr>
          <p:cNvSpPr>
            <a:spLocks noGrp="1"/>
          </p:cNvSpPr>
          <p:nvPr>
            <p:ph type="title"/>
          </p:nvPr>
        </p:nvSpPr>
        <p:spPr>
          <a:xfrm>
            <a:off x="839788" y="365127"/>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2F2D71D-E741-493A-894E-E151256B3F0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451C7-523E-4FA3-A942-F8BBDB02F6E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36FB9F3-FEDC-4B57-AE26-BA8EFA96809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E0F26-4CBA-4581-8CA0-1C4CD8BC12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DB04217-C431-4583-91CA-D1D78277DA87}"/>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8" name="Footer Placeholder 7">
            <a:extLst>
              <a:ext uri="{FF2B5EF4-FFF2-40B4-BE49-F238E27FC236}">
                <a16:creationId xmlns:a16="http://schemas.microsoft.com/office/drawing/2014/main" id="{3577659E-D4A0-4387-918A-6D1B82A215D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9317BA4F-CC0E-49D5-B9AC-A2C8FD3166E8}"/>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40873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E501-C58D-4B61-AFCE-44A3A0C2C96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BA3BAAF-0553-4C7E-AD8F-08BDF5373EA9}"/>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4" name="Footer Placeholder 3">
            <a:extLst>
              <a:ext uri="{FF2B5EF4-FFF2-40B4-BE49-F238E27FC236}">
                <a16:creationId xmlns:a16="http://schemas.microsoft.com/office/drawing/2014/main" id="{E93BF961-2B44-4F5A-B9D4-F6A9E7DB18A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7D624CE-2C3B-4D7B-A598-4F43FB27268C}"/>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126291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91072-932A-4670-9BB5-492C3280150E}"/>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3" name="Footer Placeholder 2">
            <a:extLst>
              <a:ext uri="{FF2B5EF4-FFF2-40B4-BE49-F238E27FC236}">
                <a16:creationId xmlns:a16="http://schemas.microsoft.com/office/drawing/2014/main" id="{0EDC20E7-8F4C-4523-B5F0-C887EE7CF9D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F6D6589-D4B6-4B2D-A855-2ED8DA91AFB5}"/>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250105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1FCF-AFEE-4D52-93BA-2D521E4C3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F57916F-9DF6-4D78-BE99-43F93112D4E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530101A-4479-4552-A95A-CAC9268768A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44CC8-76B2-4A39-B7E2-F9829CF76C84}"/>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6" name="Footer Placeholder 5">
            <a:extLst>
              <a:ext uri="{FF2B5EF4-FFF2-40B4-BE49-F238E27FC236}">
                <a16:creationId xmlns:a16="http://schemas.microsoft.com/office/drawing/2014/main" id="{AE74B248-2B42-484B-B4C4-821198C719E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C1B9C45-5629-4D28-A373-9D9CD3B59D25}"/>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7026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4FAC-16FF-44C9-AAC2-5140EDF5E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E556620-779E-493F-B007-204FAF46E67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ZA"/>
          </a:p>
        </p:txBody>
      </p:sp>
      <p:sp>
        <p:nvSpPr>
          <p:cNvPr id="4" name="Text Placeholder 3">
            <a:extLst>
              <a:ext uri="{FF2B5EF4-FFF2-40B4-BE49-F238E27FC236}">
                <a16:creationId xmlns:a16="http://schemas.microsoft.com/office/drawing/2014/main" id="{CD1ABFFD-F1AF-4420-9DAE-E6AECD5B6A1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B7288-4E82-4A27-B3A3-A7F9D2339BCF}"/>
              </a:ext>
            </a:extLst>
          </p:cNvPr>
          <p:cNvSpPr>
            <a:spLocks noGrp="1"/>
          </p:cNvSpPr>
          <p:nvPr>
            <p:ph type="dt" sz="half" idx="10"/>
          </p:nvPr>
        </p:nvSpPr>
        <p:spPr/>
        <p:txBody>
          <a:bodyPr/>
          <a:lstStyle/>
          <a:p>
            <a:fld id="{DAD40C39-C201-4D60-8E91-CB7A44F79A3A}" type="datetimeFigureOut">
              <a:rPr lang="en-ZA" smtClean="0"/>
              <a:t>2026/04/30</a:t>
            </a:fld>
            <a:endParaRPr lang="en-ZA"/>
          </a:p>
        </p:txBody>
      </p:sp>
      <p:sp>
        <p:nvSpPr>
          <p:cNvPr id="6" name="Footer Placeholder 5">
            <a:extLst>
              <a:ext uri="{FF2B5EF4-FFF2-40B4-BE49-F238E27FC236}">
                <a16:creationId xmlns:a16="http://schemas.microsoft.com/office/drawing/2014/main" id="{9A55D644-4DD9-482A-81D0-26AE8F38B2F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D8783A-8409-43E9-A9A6-49E50D61C28F}"/>
              </a:ext>
            </a:extLst>
          </p:cNvPr>
          <p:cNvSpPr>
            <a:spLocks noGrp="1"/>
          </p:cNvSpPr>
          <p:nvPr>
            <p:ph type="sldNum" sz="quarter" idx="12"/>
          </p:nvPr>
        </p:nvSpPr>
        <p:spPr/>
        <p:txBody>
          <a:bodyPr/>
          <a:lstStyle/>
          <a:p>
            <a:fld id="{FA7D8934-BF3F-4C9F-A899-A1FFC94A07B6}" type="slidenum">
              <a:rPr lang="en-ZA" smtClean="0"/>
              <a:t>‹#›</a:t>
            </a:fld>
            <a:endParaRPr lang="en-ZA"/>
          </a:p>
        </p:txBody>
      </p:sp>
    </p:spTree>
    <p:extLst>
      <p:ext uri="{BB962C8B-B14F-4D97-AF65-F5344CB8AC3E}">
        <p14:creationId xmlns:p14="http://schemas.microsoft.com/office/powerpoint/2010/main" val="29443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A266C-EA2F-4C21-BACC-8287DBAFB3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4A4BE8CD-8A9D-43C2-BB6F-9C399C25B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B03A953E-47E0-49FC-BE11-B05E18D196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40C39-C201-4D60-8E91-CB7A44F79A3A}" type="datetimeFigureOut">
              <a:rPr lang="en-ZA" smtClean="0"/>
              <a:t>2026/04/30</a:t>
            </a:fld>
            <a:endParaRPr lang="en-ZA" dirty="0"/>
          </a:p>
        </p:txBody>
      </p:sp>
      <p:sp>
        <p:nvSpPr>
          <p:cNvPr id="5" name="Footer Placeholder 4">
            <a:extLst>
              <a:ext uri="{FF2B5EF4-FFF2-40B4-BE49-F238E27FC236}">
                <a16:creationId xmlns:a16="http://schemas.microsoft.com/office/drawing/2014/main" id="{226D2DA9-19D2-49CE-AD21-24AD7F9D819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CABF2C67-5061-4699-A5CA-2F4E4DA0869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D8934-BF3F-4C9F-A899-A1FFC94A07B6}" type="slidenum">
              <a:rPr lang="en-ZA" smtClean="0"/>
              <a:t>‹#›</a:t>
            </a:fld>
            <a:endParaRPr lang="en-ZA"/>
          </a:p>
        </p:txBody>
      </p:sp>
    </p:spTree>
    <p:extLst>
      <p:ext uri="{BB962C8B-B14F-4D97-AF65-F5344CB8AC3E}">
        <p14:creationId xmlns:p14="http://schemas.microsoft.com/office/powerpoint/2010/main" val="37952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JPG"/><Relationship Id="rId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jpg"/><Relationship Id="rId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jpg"/><Relationship Id="rId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7B2D2E9D-809E-4BE4-B2C7-CFDF0E123667}"/>
              </a:ext>
            </a:extLst>
          </p:cNvPr>
          <p:cNvPicPr>
            <a:picLocks noChangeAspect="1"/>
          </p:cNvPicPr>
          <p:nvPr/>
        </p:nvPicPr>
        <p:blipFill>
          <a:blip r:embed="rId2">
            <a:extLst>
              <a:ext uri="{28A0092B-C50C-407E-A947-70E740481C1C}">
                <a14:useLocalDpi xmlns:a14="http://schemas.microsoft.com/office/drawing/2010/main" val="0"/>
              </a:ext>
            </a:extLst>
          </a:blip>
          <a:srcRect t="31539" b="31539"/>
          <a:stretch/>
        </p:blipFill>
        <p:spPr>
          <a:xfrm>
            <a:off x="2419312" y="1"/>
            <a:ext cx="9748414" cy="6353480"/>
          </a:xfrm>
          <a:custGeom>
            <a:avLst/>
            <a:gdLst>
              <a:gd name="connsiteX0" fmla="*/ 0 w 1677974"/>
              <a:gd name="connsiteY0" fmla="*/ 0 h 6756592"/>
              <a:gd name="connsiteX1" fmla="*/ 1677974 w 1677974"/>
              <a:gd name="connsiteY1" fmla="*/ 0 h 6756592"/>
              <a:gd name="connsiteX2" fmla="*/ 1677974 w 1677974"/>
              <a:gd name="connsiteY2" fmla="*/ 6756592 h 6756592"/>
              <a:gd name="connsiteX3" fmla="*/ 0 w 1677974"/>
              <a:gd name="connsiteY3" fmla="*/ 6756592 h 6756592"/>
            </a:gdLst>
            <a:ahLst/>
            <a:cxnLst>
              <a:cxn ang="0">
                <a:pos x="connsiteX0" y="connsiteY0"/>
              </a:cxn>
              <a:cxn ang="0">
                <a:pos x="connsiteX1" y="connsiteY1"/>
              </a:cxn>
              <a:cxn ang="0">
                <a:pos x="connsiteX2" y="connsiteY2"/>
              </a:cxn>
              <a:cxn ang="0">
                <a:pos x="connsiteX3" y="connsiteY3"/>
              </a:cxn>
            </a:cxnLst>
            <a:rect l="l" t="t" r="r" b="b"/>
            <a:pathLst>
              <a:path w="1677974" h="6756592">
                <a:moveTo>
                  <a:pt x="0" y="0"/>
                </a:moveTo>
                <a:lnTo>
                  <a:pt x="1677974" y="0"/>
                </a:lnTo>
                <a:lnTo>
                  <a:pt x="1677974" y="6756592"/>
                </a:lnTo>
                <a:lnTo>
                  <a:pt x="0" y="6756592"/>
                </a:lnTo>
                <a:close/>
              </a:path>
            </a:pathLst>
          </a:custGeom>
        </p:spPr>
      </p:pic>
      <p:pic>
        <p:nvPicPr>
          <p:cNvPr id="303" name="Picture 302">
            <a:extLst>
              <a:ext uri="{FF2B5EF4-FFF2-40B4-BE49-F238E27FC236}">
                <a16:creationId xmlns:a16="http://schemas.microsoft.com/office/drawing/2014/main" id="{D1D2AA18-1A65-4BFC-9A38-88724778C692}"/>
              </a:ext>
            </a:extLst>
          </p:cNvPr>
          <p:cNvPicPr>
            <a:picLocks noChangeAspect="1"/>
          </p:cNvPicPr>
          <p:nvPr/>
        </p:nvPicPr>
        <p:blipFill>
          <a:blip r:embed="rId3">
            <a:extLst>
              <a:ext uri="{28A0092B-C50C-407E-A947-70E740481C1C}">
                <a14:useLocalDpi xmlns:a14="http://schemas.microsoft.com/office/drawing/2010/main" val="0"/>
              </a:ext>
            </a:extLst>
          </a:blip>
          <a:srcRect l="21076" t="-6307" r="48296" b="-8062"/>
          <a:stretch>
            <a:fillRect/>
          </a:stretch>
        </p:blipFill>
        <p:spPr>
          <a:xfrm>
            <a:off x="1" y="-397565"/>
            <a:ext cx="2419311" cy="7263451"/>
          </a:xfrm>
          <a:custGeom>
            <a:avLst/>
            <a:gdLst>
              <a:gd name="connsiteX0" fmla="*/ 0 w 1677974"/>
              <a:gd name="connsiteY0" fmla="*/ 0 h 6756592"/>
              <a:gd name="connsiteX1" fmla="*/ 1677974 w 1677974"/>
              <a:gd name="connsiteY1" fmla="*/ 0 h 6756592"/>
              <a:gd name="connsiteX2" fmla="*/ 1677974 w 1677974"/>
              <a:gd name="connsiteY2" fmla="*/ 6756592 h 6756592"/>
              <a:gd name="connsiteX3" fmla="*/ 0 w 1677974"/>
              <a:gd name="connsiteY3" fmla="*/ 6756592 h 6756592"/>
            </a:gdLst>
            <a:ahLst/>
            <a:cxnLst>
              <a:cxn ang="0">
                <a:pos x="connsiteX0" y="connsiteY0"/>
              </a:cxn>
              <a:cxn ang="0">
                <a:pos x="connsiteX1" y="connsiteY1"/>
              </a:cxn>
              <a:cxn ang="0">
                <a:pos x="connsiteX2" y="connsiteY2"/>
              </a:cxn>
              <a:cxn ang="0">
                <a:pos x="connsiteX3" y="connsiteY3"/>
              </a:cxn>
            </a:cxnLst>
            <a:rect l="l" t="t" r="r" b="b"/>
            <a:pathLst>
              <a:path w="1677974" h="6756592">
                <a:moveTo>
                  <a:pt x="0" y="0"/>
                </a:moveTo>
                <a:lnTo>
                  <a:pt x="1677974" y="0"/>
                </a:lnTo>
                <a:lnTo>
                  <a:pt x="1677974" y="6756592"/>
                </a:lnTo>
                <a:lnTo>
                  <a:pt x="0" y="6756592"/>
                </a:lnTo>
                <a:close/>
              </a:path>
            </a:pathLst>
          </a:custGeom>
        </p:spPr>
      </p:pic>
      <p:sp>
        <p:nvSpPr>
          <p:cNvPr id="1130" name="Freeform: Shape 1129">
            <a:extLst>
              <a:ext uri="{FF2B5EF4-FFF2-40B4-BE49-F238E27FC236}">
                <a16:creationId xmlns:a16="http://schemas.microsoft.com/office/drawing/2014/main" id="{78A75F71-6822-44C1-B7AD-7DDD21BD9D4F}"/>
              </a:ext>
            </a:extLst>
          </p:cNvPr>
          <p:cNvSpPr/>
          <p:nvPr/>
        </p:nvSpPr>
        <p:spPr>
          <a:xfrm>
            <a:off x="6410862" y="6369208"/>
            <a:ext cx="4047099" cy="525131"/>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solidFill>
            <a:schemeClr val="bg1"/>
          </a:solidFill>
        </p:spPr>
        <p:txBody>
          <a:bodyPr rtlCol="0" anchor="ctr"/>
          <a:lstStyle/>
          <a:p>
            <a:endParaRPr lang="en-ZA"/>
          </a:p>
        </p:txBody>
      </p:sp>
      <p:sp>
        <p:nvSpPr>
          <p:cNvPr id="276" name="Freeform: Shape 275">
            <a:extLst>
              <a:ext uri="{FF2B5EF4-FFF2-40B4-BE49-F238E27FC236}">
                <a16:creationId xmlns:a16="http://schemas.microsoft.com/office/drawing/2014/main" id="{64B321CA-CA97-4C34-95B4-3C7673E14EB2}"/>
              </a:ext>
            </a:extLst>
          </p:cNvPr>
          <p:cNvSpPr/>
          <p:nvPr/>
        </p:nvSpPr>
        <p:spPr>
          <a:xfrm>
            <a:off x="10646832" y="5801027"/>
            <a:ext cx="908229" cy="1064859"/>
          </a:xfrm>
          <a:custGeom>
            <a:avLst/>
            <a:gdLst>
              <a:gd name="connsiteX0" fmla="*/ 0 w 908229"/>
              <a:gd name="connsiteY0" fmla="*/ 0 h 1064858"/>
              <a:gd name="connsiteX1" fmla="*/ 575488 w 908229"/>
              <a:gd name="connsiteY1" fmla="*/ 0 h 1064858"/>
              <a:gd name="connsiteX2" fmla="*/ 908229 w 908229"/>
              <a:gd name="connsiteY2" fmla="*/ 332740 h 1064858"/>
              <a:gd name="connsiteX3" fmla="*/ 908229 w 908229"/>
              <a:gd name="connsiteY3" fmla="*/ 1064858 h 1064858"/>
              <a:gd name="connsiteX4" fmla="*/ 0 w 908229"/>
              <a:gd name="connsiteY4" fmla="*/ 1064858 h 1064858"/>
              <a:gd name="connsiteX5" fmla="*/ 0 w 908229"/>
              <a:gd name="connsiteY5" fmla="*/ 0 h 10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29" h="1064858">
                <a:moveTo>
                  <a:pt x="0" y="0"/>
                </a:moveTo>
                <a:lnTo>
                  <a:pt x="575488" y="0"/>
                </a:lnTo>
                <a:cubicBezTo>
                  <a:pt x="759261" y="0"/>
                  <a:pt x="908229" y="148968"/>
                  <a:pt x="908229" y="332740"/>
                </a:cubicBezTo>
                <a:lnTo>
                  <a:pt x="908229" y="1064858"/>
                </a:lnTo>
                <a:lnTo>
                  <a:pt x="0" y="1064858"/>
                </a:lnTo>
                <a:lnTo>
                  <a:pt x="0" y="0"/>
                </a:lnTo>
                <a:close/>
              </a:path>
            </a:pathLst>
          </a:custGeom>
          <a:solidFill>
            <a:srgbClr val="F7941D"/>
          </a:solidFill>
          <a:ln w="14556" cap="flat">
            <a:noFill/>
            <a:prstDash val="solid"/>
            <a:miter/>
          </a:ln>
        </p:spPr>
        <p:txBody>
          <a:bodyPr rtlCol="0" anchor="ctr"/>
          <a:lstStyle/>
          <a:p>
            <a:endParaRPr lang="en-ZA"/>
          </a:p>
        </p:txBody>
      </p:sp>
      <p:pic>
        <p:nvPicPr>
          <p:cNvPr id="9" name="Graphic 8">
            <a:extLst>
              <a:ext uri="{FF2B5EF4-FFF2-40B4-BE49-F238E27FC236}">
                <a16:creationId xmlns:a16="http://schemas.microsoft.com/office/drawing/2014/main" id="{6F60AEDD-043F-413F-B90A-071776D7DA3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45430" y="60760"/>
            <a:ext cx="2669901" cy="1160877"/>
          </a:xfrm>
          <a:prstGeom prst="rect">
            <a:avLst/>
          </a:prstGeom>
        </p:spPr>
      </p:pic>
      <p:grpSp>
        <p:nvGrpSpPr>
          <p:cNvPr id="1228" name="Group 1227">
            <a:extLst>
              <a:ext uri="{FF2B5EF4-FFF2-40B4-BE49-F238E27FC236}">
                <a16:creationId xmlns:a16="http://schemas.microsoft.com/office/drawing/2014/main" id="{27ED7BE3-C2C0-4EDC-9F76-616AC776E447}"/>
              </a:ext>
            </a:extLst>
          </p:cNvPr>
          <p:cNvGrpSpPr/>
          <p:nvPr/>
        </p:nvGrpSpPr>
        <p:grpSpPr>
          <a:xfrm>
            <a:off x="10688187" y="6063458"/>
            <a:ext cx="825227" cy="419237"/>
            <a:chOff x="10688187" y="6063457"/>
            <a:chExt cx="825226" cy="419237"/>
          </a:xfrm>
        </p:grpSpPr>
        <p:sp>
          <p:nvSpPr>
            <p:cNvPr id="1184" name="Freeform: Shape 1183">
              <a:extLst>
                <a:ext uri="{FF2B5EF4-FFF2-40B4-BE49-F238E27FC236}">
                  <a16:creationId xmlns:a16="http://schemas.microsoft.com/office/drawing/2014/main" id="{176766FE-D61E-4518-AB75-2C47F77814D3}"/>
                </a:ext>
              </a:extLst>
            </p:cNvPr>
            <p:cNvSpPr/>
            <p:nvPr/>
          </p:nvSpPr>
          <p:spPr>
            <a:xfrm>
              <a:off x="10688187" y="6063457"/>
              <a:ext cx="825226" cy="320799"/>
            </a:xfrm>
            <a:custGeom>
              <a:avLst/>
              <a:gdLst>
                <a:gd name="connsiteX0" fmla="*/ 0 w 825226"/>
                <a:gd name="connsiteY0" fmla="*/ 0 h 320799"/>
                <a:gd name="connsiteX1" fmla="*/ 825226 w 825226"/>
                <a:gd name="connsiteY1" fmla="*/ 0 h 320799"/>
                <a:gd name="connsiteX2" fmla="*/ 825226 w 825226"/>
                <a:gd name="connsiteY2" fmla="*/ 320800 h 320799"/>
                <a:gd name="connsiteX3" fmla="*/ 0 w 825226"/>
                <a:gd name="connsiteY3" fmla="*/ 320800 h 320799"/>
              </a:gdLst>
              <a:ahLst/>
              <a:cxnLst>
                <a:cxn ang="0">
                  <a:pos x="connsiteX0" y="connsiteY0"/>
                </a:cxn>
                <a:cxn ang="0">
                  <a:pos x="connsiteX1" y="connsiteY1"/>
                </a:cxn>
                <a:cxn ang="0">
                  <a:pos x="connsiteX2" y="connsiteY2"/>
                </a:cxn>
                <a:cxn ang="0">
                  <a:pos x="connsiteX3" y="connsiteY3"/>
                </a:cxn>
              </a:cxnLst>
              <a:rect l="l" t="t" r="r" b="b"/>
              <a:pathLst>
                <a:path w="825226" h="320799">
                  <a:moveTo>
                    <a:pt x="0" y="0"/>
                  </a:moveTo>
                  <a:lnTo>
                    <a:pt x="825226" y="0"/>
                  </a:lnTo>
                  <a:lnTo>
                    <a:pt x="825226" y="320800"/>
                  </a:lnTo>
                  <a:lnTo>
                    <a:pt x="0" y="320800"/>
                  </a:lnTo>
                  <a:close/>
                </a:path>
              </a:pathLst>
            </a:custGeom>
            <a:solidFill>
              <a:srgbClr val="FFFFFF"/>
            </a:solidFill>
            <a:ln w="14556" cap="flat">
              <a:noFill/>
              <a:prstDash val="solid"/>
              <a:miter/>
            </a:ln>
          </p:spPr>
          <p:txBody>
            <a:bodyPr rtlCol="0" anchor="ctr"/>
            <a:lstStyle/>
            <a:p>
              <a:endParaRPr lang="en-ZA"/>
            </a:p>
          </p:txBody>
        </p:sp>
        <p:sp>
          <p:nvSpPr>
            <p:cNvPr id="1185" name="Freeform: Shape 1184">
              <a:extLst>
                <a:ext uri="{FF2B5EF4-FFF2-40B4-BE49-F238E27FC236}">
                  <a16:creationId xmlns:a16="http://schemas.microsoft.com/office/drawing/2014/main" id="{E06BFA12-94A2-4097-869F-5A367C1CBBEE}"/>
                </a:ext>
              </a:extLst>
            </p:cNvPr>
            <p:cNvSpPr/>
            <p:nvPr/>
          </p:nvSpPr>
          <p:spPr>
            <a:xfrm>
              <a:off x="11300809" y="6074524"/>
              <a:ext cx="201537" cy="130475"/>
            </a:xfrm>
            <a:custGeom>
              <a:avLst/>
              <a:gdLst>
                <a:gd name="connsiteX0" fmla="*/ 0 w 201537"/>
                <a:gd name="connsiteY0" fmla="*/ 0 h 130475"/>
                <a:gd name="connsiteX1" fmla="*/ 201538 w 201537"/>
                <a:gd name="connsiteY1" fmla="*/ 130475 h 130475"/>
                <a:gd name="connsiteX2" fmla="*/ 201538 w 201537"/>
                <a:gd name="connsiteY2" fmla="*/ 98148 h 130475"/>
                <a:gd name="connsiteX3" fmla="*/ 50676 w 201537"/>
                <a:gd name="connsiteY3" fmla="*/ 0 h 130475"/>
                <a:gd name="connsiteX4" fmla="*/ 0 w 201537"/>
                <a:gd name="connsiteY4" fmla="*/ 0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0" y="0"/>
                  </a:moveTo>
                  <a:lnTo>
                    <a:pt x="201538" y="130475"/>
                  </a:lnTo>
                  <a:lnTo>
                    <a:pt x="201538" y="98148"/>
                  </a:lnTo>
                  <a:lnTo>
                    <a:pt x="50676" y="0"/>
                  </a:lnTo>
                  <a:lnTo>
                    <a:pt x="0" y="0"/>
                  </a:lnTo>
                  <a:close/>
                </a:path>
              </a:pathLst>
            </a:custGeom>
            <a:solidFill>
              <a:srgbClr val="FFFFFF"/>
            </a:solidFill>
            <a:ln w="14556" cap="flat">
              <a:noFill/>
              <a:prstDash val="solid"/>
              <a:miter/>
            </a:ln>
          </p:spPr>
          <p:txBody>
            <a:bodyPr rtlCol="0" anchor="ctr"/>
            <a:lstStyle/>
            <a:p>
              <a:endParaRPr lang="en-ZA"/>
            </a:p>
          </p:txBody>
        </p:sp>
        <p:sp>
          <p:nvSpPr>
            <p:cNvPr id="1186" name="Freeform: Shape 1185">
              <a:extLst>
                <a:ext uri="{FF2B5EF4-FFF2-40B4-BE49-F238E27FC236}">
                  <a16:creationId xmlns:a16="http://schemas.microsoft.com/office/drawing/2014/main" id="{51371750-CB58-4AAA-9B39-C711AF1E52AE}"/>
                </a:ext>
              </a:extLst>
            </p:cNvPr>
            <p:cNvSpPr/>
            <p:nvPr/>
          </p:nvSpPr>
          <p:spPr>
            <a:xfrm>
              <a:off x="11300809" y="6242569"/>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endParaRPr lang="en-ZA"/>
            </a:p>
          </p:txBody>
        </p:sp>
        <p:sp>
          <p:nvSpPr>
            <p:cNvPr id="1187" name="Freeform: Shape 1186">
              <a:extLst>
                <a:ext uri="{FF2B5EF4-FFF2-40B4-BE49-F238E27FC236}">
                  <a16:creationId xmlns:a16="http://schemas.microsoft.com/office/drawing/2014/main" id="{D24CB18D-6C54-45ED-BBF3-EA0D66889019}"/>
                </a:ext>
              </a:extLst>
            </p:cNvPr>
            <p:cNvSpPr/>
            <p:nvPr/>
          </p:nvSpPr>
          <p:spPr>
            <a:xfrm>
              <a:off x="11208923" y="6074524"/>
              <a:ext cx="293423" cy="298520"/>
            </a:xfrm>
            <a:custGeom>
              <a:avLst/>
              <a:gdLst>
                <a:gd name="connsiteX0" fmla="*/ 237651 w 293423"/>
                <a:gd name="connsiteY0" fmla="*/ 149260 h 298520"/>
                <a:gd name="connsiteX1" fmla="*/ 0 w 293423"/>
                <a:gd name="connsiteY1" fmla="*/ 298520 h 298520"/>
                <a:gd name="connsiteX2" fmla="*/ 91886 w 293423"/>
                <a:gd name="connsiteY2" fmla="*/ 298520 h 298520"/>
                <a:gd name="connsiteX3" fmla="*/ 293424 w 293423"/>
                <a:gd name="connsiteY3" fmla="*/ 168045 h 298520"/>
                <a:gd name="connsiteX4" fmla="*/ 293424 w 293423"/>
                <a:gd name="connsiteY4" fmla="*/ 130475 h 298520"/>
                <a:gd name="connsiteX5" fmla="*/ 91886 w 293423"/>
                <a:gd name="connsiteY5" fmla="*/ 0 h 298520"/>
                <a:gd name="connsiteX6" fmla="*/ 0 w 293423"/>
                <a:gd name="connsiteY6" fmla="*/ 0 h 298520"/>
                <a:gd name="connsiteX7" fmla="*/ 237651 w 293423"/>
                <a:gd name="connsiteY7"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23" h="298520">
                  <a:moveTo>
                    <a:pt x="237651" y="149260"/>
                  </a:moveTo>
                  <a:lnTo>
                    <a:pt x="0" y="298520"/>
                  </a:lnTo>
                  <a:lnTo>
                    <a:pt x="91886" y="298520"/>
                  </a:lnTo>
                  <a:lnTo>
                    <a:pt x="293424" y="168045"/>
                  </a:lnTo>
                  <a:lnTo>
                    <a:pt x="293424" y="130475"/>
                  </a:lnTo>
                  <a:lnTo>
                    <a:pt x="91886" y="0"/>
                  </a:lnTo>
                  <a:lnTo>
                    <a:pt x="0" y="0"/>
                  </a:lnTo>
                  <a:lnTo>
                    <a:pt x="237651" y="149260"/>
                  </a:lnTo>
                  <a:close/>
                </a:path>
              </a:pathLst>
            </a:custGeom>
            <a:solidFill>
              <a:srgbClr val="00984A"/>
            </a:solidFill>
            <a:ln w="14556" cap="flat">
              <a:noFill/>
              <a:prstDash val="solid"/>
              <a:miter/>
            </a:ln>
          </p:spPr>
          <p:txBody>
            <a:bodyPr rtlCol="0" anchor="ctr"/>
            <a:lstStyle/>
            <a:p>
              <a:endParaRPr lang="en-ZA"/>
            </a:p>
          </p:txBody>
        </p:sp>
        <p:sp>
          <p:nvSpPr>
            <p:cNvPr id="1188" name="Freeform: Shape 1187">
              <a:extLst>
                <a:ext uri="{FF2B5EF4-FFF2-40B4-BE49-F238E27FC236}">
                  <a16:creationId xmlns:a16="http://schemas.microsoft.com/office/drawing/2014/main" id="{5E54C96A-0E46-436A-8FFE-6D30DB620F38}"/>
                </a:ext>
              </a:extLst>
            </p:cNvPr>
            <p:cNvSpPr/>
            <p:nvPr/>
          </p:nvSpPr>
          <p:spPr>
            <a:xfrm>
              <a:off x="11153442" y="6074524"/>
              <a:ext cx="293132" cy="298520"/>
            </a:xfrm>
            <a:custGeom>
              <a:avLst/>
              <a:gdLst>
                <a:gd name="connsiteX0" fmla="*/ 241729 w 293132"/>
                <a:gd name="connsiteY0" fmla="*/ 149260 h 298520"/>
                <a:gd name="connsiteX1" fmla="*/ 0 w 293132"/>
                <a:gd name="connsiteY1" fmla="*/ 298520 h 298520"/>
                <a:gd name="connsiteX2" fmla="*/ 55481 w 293132"/>
                <a:gd name="connsiteY2" fmla="*/ 298520 h 298520"/>
                <a:gd name="connsiteX3" fmla="*/ 293132 w 293132"/>
                <a:gd name="connsiteY3" fmla="*/ 149260 h 298520"/>
                <a:gd name="connsiteX4" fmla="*/ 55481 w 293132"/>
                <a:gd name="connsiteY4" fmla="*/ 0 h 298520"/>
                <a:gd name="connsiteX5" fmla="*/ 0 w 293132"/>
                <a:gd name="connsiteY5" fmla="*/ 0 h 298520"/>
                <a:gd name="connsiteX6" fmla="*/ 241729 w 293132"/>
                <a:gd name="connsiteY6"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32" h="298520">
                  <a:moveTo>
                    <a:pt x="241729" y="149260"/>
                  </a:moveTo>
                  <a:lnTo>
                    <a:pt x="0" y="298520"/>
                  </a:lnTo>
                  <a:lnTo>
                    <a:pt x="55481" y="298520"/>
                  </a:lnTo>
                  <a:lnTo>
                    <a:pt x="293132" y="149260"/>
                  </a:lnTo>
                  <a:lnTo>
                    <a:pt x="55481" y="0"/>
                  </a:lnTo>
                  <a:lnTo>
                    <a:pt x="0" y="0"/>
                  </a:lnTo>
                  <a:lnTo>
                    <a:pt x="241729" y="149260"/>
                  </a:lnTo>
                  <a:close/>
                </a:path>
              </a:pathLst>
            </a:custGeom>
            <a:solidFill>
              <a:srgbClr val="FFCB05"/>
            </a:solidFill>
            <a:ln w="14556" cap="flat">
              <a:noFill/>
              <a:prstDash val="solid"/>
              <a:miter/>
            </a:ln>
          </p:spPr>
          <p:txBody>
            <a:bodyPr rtlCol="0" anchor="ctr"/>
            <a:lstStyle/>
            <a:p>
              <a:endParaRPr lang="en-ZA"/>
            </a:p>
          </p:txBody>
        </p:sp>
        <p:sp>
          <p:nvSpPr>
            <p:cNvPr id="1189" name="Freeform: Shape 1188">
              <a:extLst>
                <a:ext uri="{FF2B5EF4-FFF2-40B4-BE49-F238E27FC236}">
                  <a16:creationId xmlns:a16="http://schemas.microsoft.com/office/drawing/2014/main" id="{5C19589A-CCE5-4999-9581-F0B897F23AC6}"/>
                </a:ext>
              </a:extLst>
            </p:cNvPr>
            <p:cNvSpPr/>
            <p:nvPr/>
          </p:nvSpPr>
          <p:spPr>
            <a:xfrm>
              <a:off x="11351485" y="6274896"/>
              <a:ext cx="150861" cy="98147"/>
            </a:xfrm>
            <a:custGeom>
              <a:avLst/>
              <a:gdLst>
                <a:gd name="connsiteX0" fmla="*/ 150862 w 150861"/>
                <a:gd name="connsiteY0" fmla="*/ 98148 h 98147"/>
                <a:gd name="connsiteX1" fmla="*/ 150862 w 150861"/>
                <a:gd name="connsiteY1" fmla="*/ 0 h 98147"/>
                <a:gd name="connsiteX2" fmla="*/ 0 w 150861"/>
                <a:gd name="connsiteY2" fmla="*/ 98148 h 98147"/>
                <a:gd name="connsiteX3" fmla="*/ 150862 w 150861"/>
                <a:gd name="connsiteY3" fmla="*/ 98148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98148"/>
                  </a:moveTo>
                  <a:lnTo>
                    <a:pt x="150862" y="0"/>
                  </a:lnTo>
                  <a:lnTo>
                    <a:pt x="0" y="98148"/>
                  </a:lnTo>
                  <a:lnTo>
                    <a:pt x="150862" y="98148"/>
                  </a:lnTo>
                  <a:close/>
                </a:path>
              </a:pathLst>
            </a:custGeom>
            <a:solidFill>
              <a:srgbClr val="034694"/>
            </a:solidFill>
            <a:ln w="14556" cap="flat">
              <a:noFill/>
              <a:prstDash val="solid"/>
              <a:miter/>
            </a:ln>
          </p:spPr>
          <p:txBody>
            <a:bodyPr rtlCol="0" anchor="ctr"/>
            <a:lstStyle/>
            <a:p>
              <a:endParaRPr lang="en-ZA"/>
            </a:p>
          </p:txBody>
        </p:sp>
        <p:sp>
          <p:nvSpPr>
            <p:cNvPr id="1190" name="Freeform: Shape 1189">
              <a:extLst>
                <a:ext uri="{FF2B5EF4-FFF2-40B4-BE49-F238E27FC236}">
                  <a16:creationId xmlns:a16="http://schemas.microsoft.com/office/drawing/2014/main" id="{51D283B4-A6CA-4728-8B0B-CEAB05D71FF7}"/>
                </a:ext>
              </a:extLst>
            </p:cNvPr>
            <p:cNvSpPr/>
            <p:nvPr/>
          </p:nvSpPr>
          <p:spPr>
            <a:xfrm>
              <a:off x="11351485" y="6074524"/>
              <a:ext cx="150861" cy="98147"/>
            </a:xfrm>
            <a:custGeom>
              <a:avLst/>
              <a:gdLst>
                <a:gd name="connsiteX0" fmla="*/ 150862 w 150861"/>
                <a:gd name="connsiteY0" fmla="*/ 0 h 98147"/>
                <a:gd name="connsiteX1" fmla="*/ 0 w 150861"/>
                <a:gd name="connsiteY1" fmla="*/ 0 h 98147"/>
                <a:gd name="connsiteX2" fmla="*/ 150862 w 150861"/>
                <a:gd name="connsiteY2" fmla="*/ 98148 h 98147"/>
                <a:gd name="connsiteX3" fmla="*/ 150862 w 150861"/>
                <a:gd name="connsiteY3" fmla="*/ 0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0"/>
                  </a:moveTo>
                  <a:lnTo>
                    <a:pt x="0" y="0"/>
                  </a:lnTo>
                  <a:lnTo>
                    <a:pt x="150862" y="98148"/>
                  </a:lnTo>
                  <a:lnTo>
                    <a:pt x="150862" y="0"/>
                  </a:lnTo>
                  <a:close/>
                </a:path>
              </a:pathLst>
            </a:custGeom>
            <a:solidFill>
              <a:srgbClr val="ED1C24"/>
            </a:solidFill>
            <a:ln w="14556" cap="flat">
              <a:noFill/>
              <a:prstDash val="solid"/>
              <a:miter/>
            </a:ln>
          </p:spPr>
          <p:txBody>
            <a:bodyPr rtlCol="0" anchor="ctr"/>
            <a:lstStyle/>
            <a:p>
              <a:endParaRPr lang="en-ZA"/>
            </a:p>
          </p:txBody>
        </p:sp>
        <p:sp>
          <p:nvSpPr>
            <p:cNvPr id="1191" name="Freeform: Shape 1190">
              <a:extLst>
                <a:ext uri="{FF2B5EF4-FFF2-40B4-BE49-F238E27FC236}">
                  <a16:creationId xmlns:a16="http://schemas.microsoft.com/office/drawing/2014/main" id="{053F4CBA-F820-4111-97BF-020B1FA978EA}"/>
                </a:ext>
              </a:extLst>
            </p:cNvPr>
            <p:cNvSpPr/>
            <p:nvPr/>
          </p:nvSpPr>
          <p:spPr>
            <a:xfrm>
              <a:off x="10699400" y="6074524"/>
              <a:ext cx="696352" cy="298520"/>
            </a:xfrm>
            <a:custGeom>
              <a:avLst/>
              <a:gdLst>
                <a:gd name="connsiteX0" fmla="*/ 0 w 696352"/>
                <a:gd name="connsiteY0" fmla="*/ 0 h 298520"/>
                <a:gd name="connsiteX1" fmla="*/ 0 w 696352"/>
                <a:gd name="connsiteY1" fmla="*/ 298520 h 298520"/>
                <a:gd name="connsiteX2" fmla="*/ 454479 w 696352"/>
                <a:gd name="connsiteY2" fmla="*/ 298520 h 298520"/>
                <a:gd name="connsiteX3" fmla="*/ 696353 w 696352"/>
                <a:gd name="connsiteY3" fmla="*/ 149260 h 298520"/>
                <a:gd name="connsiteX4" fmla="*/ 454479 w 696352"/>
                <a:gd name="connsiteY4" fmla="*/ 0 h 298520"/>
                <a:gd name="connsiteX5" fmla="*/ 0 w 696352"/>
                <a:gd name="connsiteY5" fmla="*/ 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298520">
                  <a:moveTo>
                    <a:pt x="0" y="0"/>
                  </a:moveTo>
                  <a:lnTo>
                    <a:pt x="0" y="298520"/>
                  </a:lnTo>
                  <a:lnTo>
                    <a:pt x="454479" y="298520"/>
                  </a:lnTo>
                  <a:lnTo>
                    <a:pt x="696353" y="149260"/>
                  </a:lnTo>
                  <a:lnTo>
                    <a:pt x="454479" y="0"/>
                  </a:lnTo>
                  <a:lnTo>
                    <a:pt x="0" y="0"/>
                  </a:lnTo>
                  <a:close/>
                </a:path>
              </a:pathLst>
            </a:custGeom>
            <a:solidFill>
              <a:srgbClr val="231F20"/>
            </a:solidFill>
            <a:ln w="14556" cap="flat">
              <a:noFill/>
              <a:prstDash val="solid"/>
              <a:miter/>
            </a:ln>
          </p:spPr>
          <p:txBody>
            <a:bodyPr rtlCol="0" anchor="ctr"/>
            <a:lstStyle/>
            <a:p>
              <a:endParaRPr lang="en-ZA"/>
            </a:p>
          </p:txBody>
        </p:sp>
        <p:grpSp>
          <p:nvGrpSpPr>
            <p:cNvPr id="1192" name="Graphic 1127">
              <a:extLst>
                <a:ext uri="{FF2B5EF4-FFF2-40B4-BE49-F238E27FC236}">
                  <a16:creationId xmlns:a16="http://schemas.microsoft.com/office/drawing/2014/main" id="{0902CC89-F525-44F5-A33D-A4AAF0531C38}"/>
                </a:ext>
              </a:extLst>
            </p:cNvPr>
            <p:cNvGrpSpPr/>
            <p:nvPr/>
          </p:nvGrpSpPr>
          <p:grpSpPr>
            <a:xfrm>
              <a:off x="10738777" y="6144755"/>
              <a:ext cx="763569" cy="337939"/>
              <a:chOff x="10738777" y="5835299"/>
              <a:chExt cx="763569" cy="337939"/>
            </a:xfrm>
          </p:grpSpPr>
          <p:sp>
            <p:nvSpPr>
              <p:cNvPr id="1193" name="Freeform: Shape 1192">
                <a:extLst>
                  <a:ext uri="{FF2B5EF4-FFF2-40B4-BE49-F238E27FC236}">
                    <a16:creationId xmlns:a16="http://schemas.microsoft.com/office/drawing/2014/main" id="{BCF532C4-12C0-414C-BE9A-E57404765C10}"/>
                  </a:ext>
                </a:extLst>
              </p:cNvPr>
              <p:cNvSpPr/>
              <p:nvPr/>
            </p:nvSpPr>
            <p:spPr>
              <a:xfrm>
                <a:off x="10738777" y="5835299"/>
                <a:ext cx="558682" cy="131305"/>
              </a:xfrm>
              <a:custGeom>
                <a:avLst/>
                <a:gdLst>
                  <a:gd name="connsiteX0" fmla="*/ 255502 w 558682"/>
                  <a:gd name="connsiteY0" fmla="*/ 73552 h 131305"/>
                  <a:gd name="connsiteX1" fmla="*/ 226379 w 558682"/>
                  <a:gd name="connsiteY1" fmla="*/ 85930 h 131305"/>
                  <a:gd name="connsiteX2" fmla="*/ 234825 w 558682"/>
                  <a:gd name="connsiteY2" fmla="*/ 56806 h 131305"/>
                  <a:gd name="connsiteX3" fmla="*/ 250697 w 558682"/>
                  <a:gd name="connsiteY3" fmla="*/ 17634 h 131305"/>
                  <a:gd name="connsiteX4" fmla="*/ 250697 w 558682"/>
                  <a:gd name="connsiteY4" fmla="*/ 9479 h 131305"/>
                  <a:gd name="connsiteX5" fmla="*/ 248367 w 558682"/>
                  <a:gd name="connsiteY5" fmla="*/ 8606 h 131305"/>
                  <a:gd name="connsiteX6" fmla="*/ 239485 w 558682"/>
                  <a:gd name="connsiteY6" fmla="*/ 11081 h 131305"/>
                  <a:gd name="connsiteX7" fmla="*/ 225796 w 558682"/>
                  <a:gd name="connsiteY7" fmla="*/ 43845 h 131305"/>
                  <a:gd name="connsiteX8" fmla="*/ 206574 w 558682"/>
                  <a:gd name="connsiteY8" fmla="*/ 48797 h 131305"/>
                  <a:gd name="connsiteX9" fmla="*/ 208030 w 558682"/>
                  <a:gd name="connsiteY9" fmla="*/ 29139 h 131305"/>
                  <a:gd name="connsiteX10" fmla="*/ 202060 w 558682"/>
                  <a:gd name="connsiteY10" fmla="*/ 30886 h 131305"/>
                  <a:gd name="connsiteX11" fmla="*/ 190847 w 558682"/>
                  <a:gd name="connsiteY11" fmla="*/ 56514 h 131305"/>
                  <a:gd name="connsiteX12" fmla="*/ 172791 w 558682"/>
                  <a:gd name="connsiteY12" fmla="*/ 65688 h 131305"/>
                  <a:gd name="connsiteX13" fmla="*/ 182401 w 558682"/>
                  <a:gd name="connsiteY13" fmla="*/ 66999 h 131305"/>
                  <a:gd name="connsiteX14" fmla="*/ 184586 w 558682"/>
                  <a:gd name="connsiteY14" fmla="*/ 68019 h 131305"/>
                  <a:gd name="connsiteX15" fmla="*/ 184586 w 558682"/>
                  <a:gd name="connsiteY15" fmla="*/ 70786 h 131305"/>
                  <a:gd name="connsiteX16" fmla="*/ 163617 w 558682"/>
                  <a:gd name="connsiteY16" fmla="*/ 94084 h 131305"/>
                  <a:gd name="connsiteX17" fmla="*/ 158229 w 558682"/>
                  <a:gd name="connsiteY17" fmla="*/ 62048 h 131305"/>
                  <a:gd name="connsiteX18" fmla="*/ 119203 w 558682"/>
                  <a:gd name="connsiteY18" fmla="*/ 100055 h 131305"/>
                  <a:gd name="connsiteX19" fmla="*/ 137405 w 558682"/>
                  <a:gd name="connsiteY19" fmla="*/ 56369 h 131305"/>
                  <a:gd name="connsiteX20" fmla="*/ 130561 w 558682"/>
                  <a:gd name="connsiteY20" fmla="*/ 56369 h 131305"/>
                  <a:gd name="connsiteX21" fmla="*/ 117746 w 558682"/>
                  <a:gd name="connsiteY21" fmla="*/ 60300 h 131305"/>
                  <a:gd name="connsiteX22" fmla="*/ 105369 w 558682"/>
                  <a:gd name="connsiteY22" fmla="*/ 90881 h 131305"/>
                  <a:gd name="connsiteX23" fmla="*/ 112068 w 558682"/>
                  <a:gd name="connsiteY23" fmla="*/ 110394 h 131305"/>
                  <a:gd name="connsiteX24" fmla="*/ 148327 w 558682"/>
                  <a:gd name="connsiteY24" fmla="*/ 72096 h 131305"/>
                  <a:gd name="connsiteX25" fmla="*/ 156336 w 558682"/>
                  <a:gd name="connsiteY25" fmla="*/ 99618 h 131305"/>
                  <a:gd name="connsiteX26" fmla="*/ 181527 w 558682"/>
                  <a:gd name="connsiteY26" fmla="*/ 85056 h 131305"/>
                  <a:gd name="connsiteX27" fmla="*/ 189974 w 558682"/>
                  <a:gd name="connsiteY27" fmla="*/ 115199 h 131305"/>
                  <a:gd name="connsiteX28" fmla="*/ 193177 w 558682"/>
                  <a:gd name="connsiteY28" fmla="*/ 89570 h 131305"/>
                  <a:gd name="connsiteX29" fmla="*/ 205701 w 558682"/>
                  <a:gd name="connsiteY29" fmla="*/ 60446 h 131305"/>
                  <a:gd name="connsiteX30" fmla="*/ 223903 w 558682"/>
                  <a:gd name="connsiteY30" fmla="*/ 50107 h 131305"/>
                  <a:gd name="connsiteX31" fmla="*/ 220991 w 558682"/>
                  <a:gd name="connsiteY31" fmla="*/ 61903 h 131305"/>
                  <a:gd name="connsiteX32" fmla="*/ 210215 w 558682"/>
                  <a:gd name="connsiteY32" fmla="*/ 110103 h 131305"/>
                  <a:gd name="connsiteX33" fmla="*/ 210215 w 558682"/>
                  <a:gd name="connsiteY33" fmla="*/ 113743 h 131305"/>
                  <a:gd name="connsiteX34" fmla="*/ 213855 w 558682"/>
                  <a:gd name="connsiteY34" fmla="*/ 112724 h 131305"/>
                  <a:gd name="connsiteX35" fmla="*/ 243999 w 558682"/>
                  <a:gd name="connsiteY35" fmla="*/ 83600 h 131305"/>
                  <a:gd name="connsiteX36" fmla="*/ 258561 w 558682"/>
                  <a:gd name="connsiteY36" fmla="*/ 107918 h 131305"/>
                  <a:gd name="connsiteX37" fmla="*/ 264094 w 558682"/>
                  <a:gd name="connsiteY37" fmla="*/ 107918 h 131305"/>
                  <a:gd name="connsiteX38" fmla="*/ 257250 w 558682"/>
                  <a:gd name="connsiteY38" fmla="*/ 73407 h 131305"/>
                  <a:gd name="connsiteX39" fmla="*/ 86293 w 558682"/>
                  <a:gd name="connsiteY39" fmla="*/ 76319 h 131305"/>
                  <a:gd name="connsiteX40" fmla="*/ 89642 w 558682"/>
                  <a:gd name="connsiteY40" fmla="*/ 71950 h 131305"/>
                  <a:gd name="connsiteX41" fmla="*/ 90661 w 558682"/>
                  <a:gd name="connsiteY41" fmla="*/ 87531 h 131305"/>
                  <a:gd name="connsiteX42" fmla="*/ 83672 w 558682"/>
                  <a:gd name="connsiteY42" fmla="*/ 97143 h 131305"/>
                  <a:gd name="connsiteX43" fmla="*/ 86293 w 558682"/>
                  <a:gd name="connsiteY43" fmla="*/ 76319 h 131305"/>
                  <a:gd name="connsiteX44" fmla="*/ 17415 w 558682"/>
                  <a:gd name="connsiteY44" fmla="*/ 71076 h 131305"/>
                  <a:gd name="connsiteX45" fmla="*/ 41296 w 558682"/>
                  <a:gd name="connsiteY45" fmla="*/ 78794 h 131305"/>
                  <a:gd name="connsiteX46" fmla="*/ 33287 w 558682"/>
                  <a:gd name="connsiteY46" fmla="*/ 94958 h 131305"/>
                  <a:gd name="connsiteX47" fmla="*/ 10279 w 558682"/>
                  <a:gd name="connsiteY47" fmla="*/ 126994 h 131305"/>
                  <a:gd name="connsiteX48" fmla="*/ 13191 w 558682"/>
                  <a:gd name="connsiteY48" fmla="*/ 130343 h 131305"/>
                  <a:gd name="connsiteX49" fmla="*/ 74060 w 558682"/>
                  <a:gd name="connsiteY49" fmla="*/ 73407 h 131305"/>
                  <a:gd name="connsiteX50" fmla="*/ 79157 w 558682"/>
                  <a:gd name="connsiteY50" fmla="*/ 103550 h 131305"/>
                  <a:gd name="connsiteX51" fmla="*/ 102165 w 558682"/>
                  <a:gd name="connsiteY51" fmla="*/ 84037 h 131305"/>
                  <a:gd name="connsiteX52" fmla="*/ 104641 w 558682"/>
                  <a:gd name="connsiteY52" fmla="*/ 61466 h 131305"/>
                  <a:gd name="connsiteX53" fmla="*/ 86875 w 558682"/>
                  <a:gd name="connsiteY53" fmla="*/ 59281 h 131305"/>
                  <a:gd name="connsiteX54" fmla="*/ 55713 w 558682"/>
                  <a:gd name="connsiteY54" fmla="*/ 85930 h 131305"/>
                  <a:gd name="connsiteX55" fmla="*/ 59208 w 558682"/>
                  <a:gd name="connsiteY55" fmla="*/ 75590 h 131305"/>
                  <a:gd name="connsiteX56" fmla="*/ 35180 w 558682"/>
                  <a:gd name="connsiteY56" fmla="*/ 61028 h 131305"/>
                  <a:gd name="connsiteX57" fmla="*/ 19016 w 558682"/>
                  <a:gd name="connsiteY57" fmla="*/ 61028 h 131305"/>
                  <a:gd name="connsiteX58" fmla="*/ 20182 w 558682"/>
                  <a:gd name="connsiteY58" fmla="*/ 57534 h 131305"/>
                  <a:gd name="connsiteX59" fmla="*/ 58334 w 558682"/>
                  <a:gd name="connsiteY59" fmla="*/ 5547 h 131305"/>
                  <a:gd name="connsiteX60" fmla="*/ 55276 w 558682"/>
                  <a:gd name="connsiteY60" fmla="*/ 2926 h 131305"/>
                  <a:gd name="connsiteX61" fmla="*/ 36782 w 558682"/>
                  <a:gd name="connsiteY61" fmla="*/ 2926 h 131305"/>
                  <a:gd name="connsiteX62" fmla="*/ 2561 w 558682"/>
                  <a:gd name="connsiteY62" fmla="*/ 47341 h 131305"/>
                  <a:gd name="connsiteX63" fmla="*/ 17123 w 558682"/>
                  <a:gd name="connsiteY63" fmla="*/ 70202 h 131305"/>
                  <a:gd name="connsiteX64" fmla="*/ 541354 w 558682"/>
                  <a:gd name="connsiteY64" fmla="*/ 83746 h 131305"/>
                  <a:gd name="connsiteX65" fmla="*/ 530578 w 558682"/>
                  <a:gd name="connsiteY65" fmla="*/ 94812 h 131305"/>
                  <a:gd name="connsiteX66" fmla="*/ 539461 w 558682"/>
                  <a:gd name="connsiteY66" fmla="*/ 71513 h 131305"/>
                  <a:gd name="connsiteX67" fmla="*/ 544557 w 558682"/>
                  <a:gd name="connsiteY67" fmla="*/ 66562 h 131305"/>
                  <a:gd name="connsiteX68" fmla="*/ 541354 w 558682"/>
                  <a:gd name="connsiteY68" fmla="*/ 83746 h 131305"/>
                  <a:gd name="connsiteX69" fmla="*/ 542664 w 558682"/>
                  <a:gd name="connsiteY69" fmla="*/ 57825 h 131305"/>
                  <a:gd name="connsiteX70" fmla="*/ 527228 w 558682"/>
                  <a:gd name="connsiteY70" fmla="*/ 70202 h 131305"/>
                  <a:gd name="connsiteX71" fmla="*/ 527228 w 558682"/>
                  <a:gd name="connsiteY71" fmla="*/ 70202 h 131305"/>
                  <a:gd name="connsiteX72" fmla="*/ 524899 w 558682"/>
                  <a:gd name="connsiteY72" fmla="*/ 73989 h 131305"/>
                  <a:gd name="connsiteX73" fmla="*/ 499997 w 558682"/>
                  <a:gd name="connsiteY73" fmla="*/ 99182 h 131305"/>
                  <a:gd name="connsiteX74" fmla="*/ 497086 w 558682"/>
                  <a:gd name="connsiteY74" fmla="*/ 86949 h 131305"/>
                  <a:gd name="connsiteX75" fmla="*/ 521840 w 558682"/>
                  <a:gd name="connsiteY75" fmla="*/ 57825 h 131305"/>
                  <a:gd name="connsiteX76" fmla="*/ 494755 w 558682"/>
                  <a:gd name="connsiteY76" fmla="*/ 64669 h 131305"/>
                  <a:gd name="connsiteX77" fmla="*/ 464903 w 558682"/>
                  <a:gd name="connsiteY77" fmla="*/ 92628 h 131305"/>
                  <a:gd name="connsiteX78" fmla="*/ 481359 w 558682"/>
                  <a:gd name="connsiteY78" fmla="*/ 58117 h 131305"/>
                  <a:gd name="connsiteX79" fmla="*/ 475971 w 558682"/>
                  <a:gd name="connsiteY79" fmla="*/ 58117 h 131305"/>
                  <a:gd name="connsiteX80" fmla="*/ 464176 w 558682"/>
                  <a:gd name="connsiteY80" fmla="*/ 61028 h 131305"/>
                  <a:gd name="connsiteX81" fmla="*/ 451215 w 558682"/>
                  <a:gd name="connsiteY81" fmla="*/ 85493 h 131305"/>
                  <a:gd name="connsiteX82" fmla="*/ 456749 w 558682"/>
                  <a:gd name="connsiteY82" fmla="*/ 103550 h 131305"/>
                  <a:gd name="connsiteX83" fmla="*/ 482814 w 558682"/>
                  <a:gd name="connsiteY83" fmla="*/ 79668 h 131305"/>
                  <a:gd name="connsiteX84" fmla="*/ 481213 w 558682"/>
                  <a:gd name="connsiteY84" fmla="*/ 84328 h 131305"/>
                  <a:gd name="connsiteX85" fmla="*/ 495775 w 558682"/>
                  <a:gd name="connsiteY85" fmla="*/ 107481 h 131305"/>
                  <a:gd name="connsiteX86" fmla="*/ 518346 w 558682"/>
                  <a:gd name="connsiteY86" fmla="*/ 88551 h 131305"/>
                  <a:gd name="connsiteX87" fmla="*/ 524899 w 558682"/>
                  <a:gd name="connsiteY87" fmla="*/ 101511 h 131305"/>
                  <a:gd name="connsiteX88" fmla="*/ 543829 w 558682"/>
                  <a:gd name="connsiteY88" fmla="*/ 91755 h 131305"/>
                  <a:gd name="connsiteX89" fmla="*/ 556352 w 558682"/>
                  <a:gd name="connsiteY89" fmla="*/ 99764 h 131305"/>
                  <a:gd name="connsiteX90" fmla="*/ 553440 w 558682"/>
                  <a:gd name="connsiteY90" fmla="*/ 87241 h 131305"/>
                  <a:gd name="connsiteX91" fmla="*/ 557517 w 558682"/>
                  <a:gd name="connsiteY91" fmla="*/ 62485 h 131305"/>
                  <a:gd name="connsiteX92" fmla="*/ 558683 w 558682"/>
                  <a:gd name="connsiteY92" fmla="*/ 57825 h 131305"/>
                  <a:gd name="connsiteX93" fmla="*/ 542519 w 558682"/>
                  <a:gd name="connsiteY93" fmla="*/ 56514 h 131305"/>
                  <a:gd name="connsiteX94" fmla="*/ 441459 w 558682"/>
                  <a:gd name="connsiteY94" fmla="*/ 40934 h 131305"/>
                  <a:gd name="connsiteX95" fmla="*/ 447137 w 558682"/>
                  <a:gd name="connsiteY95" fmla="*/ 31031 h 131305"/>
                  <a:gd name="connsiteX96" fmla="*/ 423693 w 558682"/>
                  <a:gd name="connsiteY96" fmla="*/ 36856 h 131305"/>
                  <a:gd name="connsiteX97" fmla="*/ 409131 w 558682"/>
                  <a:gd name="connsiteY97" fmla="*/ 41224 h 131305"/>
                  <a:gd name="connsiteX98" fmla="*/ 409131 w 558682"/>
                  <a:gd name="connsiteY98" fmla="*/ 38167 h 131305"/>
                  <a:gd name="connsiteX99" fmla="*/ 436507 w 558682"/>
                  <a:gd name="connsiteY99" fmla="*/ 5839 h 131305"/>
                  <a:gd name="connsiteX100" fmla="*/ 428644 w 558682"/>
                  <a:gd name="connsiteY100" fmla="*/ -423 h 131305"/>
                  <a:gd name="connsiteX101" fmla="*/ 399520 w 558682"/>
                  <a:gd name="connsiteY101" fmla="*/ 30449 h 131305"/>
                  <a:gd name="connsiteX102" fmla="*/ 397919 w 558682"/>
                  <a:gd name="connsiteY102" fmla="*/ 35691 h 131305"/>
                  <a:gd name="connsiteX103" fmla="*/ 395588 w 558682"/>
                  <a:gd name="connsiteY103" fmla="*/ 45156 h 131305"/>
                  <a:gd name="connsiteX104" fmla="*/ 376221 w 558682"/>
                  <a:gd name="connsiteY104" fmla="*/ 50836 h 131305"/>
                  <a:gd name="connsiteX105" fmla="*/ 368358 w 558682"/>
                  <a:gd name="connsiteY105" fmla="*/ 597 h 131305"/>
                  <a:gd name="connsiteX106" fmla="*/ 354815 w 558682"/>
                  <a:gd name="connsiteY106" fmla="*/ 597 h 131305"/>
                  <a:gd name="connsiteX107" fmla="*/ 314770 w 558682"/>
                  <a:gd name="connsiteY107" fmla="*/ 69475 h 131305"/>
                  <a:gd name="connsiteX108" fmla="*/ 288267 w 558682"/>
                  <a:gd name="connsiteY108" fmla="*/ 79668 h 131305"/>
                  <a:gd name="connsiteX109" fmla="*/ 299626 w 558682"/>
                  <a:gd name="connsiteY109" fmla="*/ 89862 h 131305"/>
                  <a:gd name="connsiteX110" fmla="*/ 305887 w 558682"/>
                  <a:gd name="connsiteY110" fmla="*/ 88260 h 131305"/>
                  <a:gd name="connsiteX111" fmla="*/ 291325 w 558682"/>
                  <a:gd name="connsiteY111" fmla="*/ 119131 h 131305"/>
                  <a:gd name="connsiteX112" fmla="*/ 308945 w 558682"/>
                  <a:gd name="connsiteY112" fmla="*/ 119131 h 131305"/>
                  <a:gd name="connsiteX113" fmla="*/ 317245 w 558682"/>
                  <a:gd name="connsiteY113" fmla="*/ 107918 h 131305"/>
                  <a:gd name="connsiteX114" fmla="*/ 328021 w 558682"/>
                  <a:gd name="connsiteY114" fmla="*/ 81998 h 131305"/>
                  <a:gd name="connsiteX115" fmla="*/ 365299 w 558682"/>
                  <a:gd name="connsiteY115" fmla="*/ 69766 h 131305"/>
                  <a:gd name="connsiteX116" fmla="*/ 381464 w 558682"/>
                  <a:gd name="connsiteY116" fmla="*/ 114326 h 131305"/>
                  <a:gd name="connsiteX117" fmla="*/ 384958 w 558682"/>
                  <a:gd name="connsiteY117" fmla="*/ 114326 h 131305"/>
                  <a:gd name="connsiteX118" fmla="*/ 377968 w 558682"/>
                  <a:gd name="connsiteY118" fmla="*/ 65398 h 131305"/>
                  <a:gd name="connsiteX119" fmla="*/ 393550 w 558682"/>
                  <a:gd name="connsiteY119" fmla="*/ 60155 h 131305"/>
                  <a:gd name="connsiteX120" fmla="*/ 400540 w 558682"/>
                  <a:gd name="connsiteY120" fmla="*/ 114180 h 131305"/>
                  <a:gd name="connsiteX121" fmla="*/ 403889 w 558682"/>
                  <a:gd name="connsiteY121" fmla="*/ 106171 h 131305"/>
                  <a:gd name="connsiteX122" fmla="*/ 405200 w 558682"/>
                  <a:gd name="connsiteY122" fmla="*/ 87969 h 131305"/>
                  <a:gd name="connsiteX123" fmla="*/ 408111 w 558682"/>
                  <a:gd name="connsiteY123" fmla="*/ 55204 h 131305"/>
                  <a:gd name="connsiteX124" fmla="*/ 428353 w 558682"/>
                  <a:gd name="connsiteY124" fmla="*/ 48360 h 131305"/>
                  <a:gd name="connsiteX125" fmla="*/ 440876 w 558682"/>
                  <a:gd name="connsiteY125" fmla="*/ 43263 h 131305"/>
                  <a:gd name="connsiteX126" fmla="*/ 335156 w 558682"/>
                  <a:gd name="connsiteY126" fmla="*/ 65106 h 131305"/>
                  <a:gd name="connsiteX127" fmla="*/ 358601 w 558682"/>
                  <a:gd name="connsiteY127" fmla="*/ 17052 h 131305"/>
                  <a:gd name="connsiteX128" fmla="*/ 359911 w 558682"/>
                  <a:gd name="connsiteY128" fmla="*/ 17052 h 131305"/>
                  <a:gd name="connsiteX129" fmla="*/ 362824 w 558682"/>
                  <a:gd name="connsiteY129" fmla="*/ 56224 h 131305"/>
                  <a:gd name="connsiteX130" fmla="*/ 335156 w 558682"/>
                  <a:gd name="connsiteY130" fmla="*/ 64378 h 131305"/>
                  <a:gd name="connsiteX131" fmla="*/ 471747 w 558682"/>
                  <a:gd name="connsiteY131" fmla="*/ 49816 h 131305"/>
                  <a:gd name="connsiteX132" fmla="*/ 471747 w 558682"/>
                  <a:gd name="connsiteY132" fmla="*/ 49816 h 131305"/>
                  <a:gd name="connsiteX133" fmla="*/ 481067 w 558682"/>
                  <a:gd name="connsiteY133" fmla="*/ 47486 h 131305"/>
                  <a:gd name="connsiteX134" fmla="*/ 485145 w 558682"/>
                  <a:gd name="connsiteY134" fmla="*/ 42826 h 131305"/>
                  <a:gd name="connsiteX135" fmla="*/ 485145 w 558682"/>
                  <a:gd name="connsiteY135" fmla="*/ 36710 h 131305"/>
                  <a:gd name="connsiteX136" fmla="*/ 482960 w 558682"/>
                  <a:gd name="connsiteY136" fmla="*/ 35691 h 131305"/>
                  <a:gd name="connsiteX137" fmla="*/ 481067 w 558682"/>
                  <a:gd name="connsiteY137" fmla="*/ 36420 h 131305"/>
                  <a:gd name="connsiteX138" fmla="*/ 475243 w 558682"/>
                  <a:gd name="connsiteY138" fmla="*/ 38603 h 131305"/>
                  <a:gd name="connsiteX139" fmla="*/ 469854 w 558682"/>
                  <a:gd name="connsiteY139" fmla="*/ 43263 h 131305"/>
                  <a:gd name="connsiteX140" fmla="*/ 471311 w 558682"/>
                  <a:gd name="connsiteY140" fmla="*/ 48069 h 131305"/>
                  <a:gd name="connsiteX141" fmla="*/ 472039 w 558682"/>
                  <a:gd name="connsiteY141" fmla="*/ 49525 h 131305"/>
                  <a:gd name="connsiteX142" fmla="*/ 454710 w 558682"/>
                  <a:gd name="connsiteY142" fmla="*/ 62339 h 131305"/>
                  <a:gd name="connsiteX143" fmla="*/ 441895 w 558682"/>
                  <a:gd name="connsiteY143" fmla="*/ 62339 h 131305"/>
                  <a:gd name="connsiteX144" fmla="*/ 428499 w 558682"/>
                  <a:gd name="connsiteY144" fmla="*/ 72969 h 131305"/>
                  <a:gd name="connsiteX145" fmla="*/ 432285 w 558682"/>
                  <a:gd name="connsiteY145" fmla="*/ 62339 h 131305"/>
                  <a:gd name="connsiteX146" fmla="*/ 423547 w 558682"/>
                  <a:gd name="connsiteY146" fmla="*/ 64378 h 131305"/>
                  <a:gd name="connsiteX147" fmla="*/ 422528 w 558682"/>
                  <a:gd name="connsiteY147" fmla="*/ 65398 h 131305"/>
                  <a:gd name="connsiteX148" fmla="*/ 420635 w 558682"/>
                  <a:gd name="connsiteY148" fmla="*/ 68892 h 131305"/>
                  <a:gd name="connsiteX149" fmla="*/ 412771 w 558682"/>
                  <a:gd name="connsiteY149" fmla="*/ 103841 h 131305"/>
                  <a:gd name="connsiteX150" fmla="*/ 417869 w 558682"/>
                  <a:gd name="connsiteY150" fmla="*/ 106462 h 131305"/>
                  <a:gd name="connsiteX151" fmla="*/ 427043 w 558682"/>
                  <a:gd name="connsiteY151" fmla="*/ 103986 h 131305"/>
                  <a:gd name="connsiteX152" fmla="*/ 427043 w 558682"/>
                  <a:gd name="connsiteY152" fmla="*/ 100055 h 131305"/>
                  <a:gd name="connsiteX153" fmla="*/ 428790 w 558682"/>
                  <a:gd name="connsiteY153" fmla="*/ 92191 h 131305"/>
                  <a:gd name="connsiteX154" fmla="*/ 453836 w 558682"/>
                  <a:gd name="connsiteY154" fmla="*/ 64378 h 131305"/>
                  <a:gd name="connsiteX155" fmla="*/ 453836 w 558682"/>
                  <a:gd name="connsiteY155" fmla="*/ 61611 h 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8682" h="131305">
                    <a:moveTo>
                      <a:pt x="255502" y="73552"/>
                    </a:moveTo>
                    <a:cubicBezTo>
                      <a:pt x="250551" y="63505"/>
                      <a:pt x="228272" y="83454"/>
                      <a:pt x="226379" y="85930"/>
                    </a:cubicBezTo>
                    <a:cubicBezTo>
                      <a:pt x="228854" y="76319"/>
                      <a:pt x="231912" y="65980"/>
                      <a:pt x="234825" y="56806"/>
                    </a:cubicBezTo>
                    <a:cubicBezTo>
                      <a:pt x="238785" y="43249"/>
                      <a:pt x="244115" y="30129"/>
                      <a:pt x="250697" y="17634"/>
                    </a:cubicBezTo>
                    <a:cubicBezTo>
                      <a:pt x="252299" y="14577"/>
                      <a:pt x="252736" y="11081"/>
                      <a:pt x="250697" y="9479"/>
                    </a:cubicBezTo>
                    <a:cubicBezTo>
                      <a:pt x="249998" y="8999"/>
                      <a:pt x="249197" y="8693"/>
                      <a:pt x="248367" y="8606"/>
                    </a:cubicBezTo>
                    <a:cubicBezTo>
                      <a:pt x="245368" y="9276"/>
                      <a:pt x="242396" y="10106"/>
                      <a:pt x="239485" y="11081"/>
                    </a:cubicBezTo>
                    <a:lnTo>
                      <a:pt x="225796" y="43845"/>
                    </a:lnTo>
                    <a:cubicBezTo>
                      <a:pt x="219476" y="45841"/>
                      <a:pt x="213069" y="47486"/>
                      <a:pt x="206574" y="48797"/>
                    </a:cubicBezTo>
                    <a:cubicBezTo>
                      <a:pt x="207448" y="42826"/>
                      <a:pt x="221136" y="27245"/>
                      <a:pt x="208030" y="29139"/>
                    </a:cubicBezTo>
                    <a:cubicBezTo>
                      <a:pt x="204973" y="29139"/>
                      <a:pt x="206283" y="30740"/>
                      <a:pt x="202060" y="30886"/>
                    </a:cubicBezTo>
                    <a:cubicBezTo>
                      <a:pt x="197415" y="38996"/>
                      <a:pt x="193643" y="47588"/>
                      <a:pt x="190847" y="56514"/>
                    </a:cubicBezTo>
                    <a:cubicBezTo>
                      <a:pt x="185765" y="61131"/>
                      <a:pt x="179518" y="64305"/>
                      <a:pt x="172791" y="65688"/>
                    </a:cubicBezTo>
                    <a:cubicBezTo>
                      <a:pt x="175412" y="68309"/>
                      <a:pt x="179198" y="67436"/>
                      <a:pt x="182401" y="66999"/>
                    </a:cubicBezTo>
                    <a:cubicBezTo>
                      <a:pt x="185605" y="66562"/>
                      <a:pt x="184732" y="66999"/>
                      <a:pt x="184586" y="68019"/>
                    </a:cubicBezTo>
                    <a:lnTo>
                      <a:pt x="184586" y="70786"/>
                    </a:lnTo>
                    <a:cubicBezTo>
                      <a:pt x="179955" y="80396"/>
                      <a:pt x="172688" y="88478"/>
                      <a:pt x="163617" y="94084"/>
                    </a:cubicBezTo>
                    <a:cubicBezTo>
                      <a:pt x="160850" y="85784"/>
                      <a:pt x="171625" y="61757"/>
                      <a:pt x="158229" y="62048"/>
                    </a:cubicBezTo>
                    <a:cubicBezTo>
                      <a:pt x="139735" y="62048"/>
                      <a:pt x="129105" y="93065"/>
                      <a:pt x="119203" y="100055"/>
                    </a:cubicBezTo>
                    <a:cubicBezTo>
                      <a:pt x="114689" y="92483"/>
                      <a:pt x="129687" y="72096"/>
                      <a:pt x="137405" y="56369"/>
                    </a:cubicBezTo>
                    <a:lnTo>
                      <a:pt x="130561" y="56369"/>
                    </a:lnTo>
                    <a:cubicBezTo>
                      <a:pt x="126062" y="56776"/>
                      <a:pt x="121692" y="58117"/>
                      <a:pt x="117746" y="60300"/>
                    </a:cubicBezTo>
                    <a:cubicBezTo>
                      <a:pt x="112825" y="70159"/>
                      <a:pt x="108689" y="80382"/>
                      <a:pt x="105369" y="90881"/>
                    </a:cubicBezTo>
                    <a:cubicBezTo>
                      <a:pt x="104495" y="95104"/>
                      <a:pt x="105369" y="110685"/>
                      <a:pt x="112068" y="110394"/>
                    </a:cubicBezTo>
                    <a:cubicBezTo>
                      <a:pt x="125756" y="110394"/>
                      <a:pt x="142647" y="78503"/>
                      <a:pt x="148327" y="72096"/>
                    </a:cubicBezTo>
                    <a:cubicBezTo>
                      <a:pt x="148327" y="81415"/>
                      <a:pt x="142210" y="99909"/>
                      <a:pt x="156336" y="99618"/>
                    </a:cubicBezTo>
                    <a:cubicBezTo>
                      <a:pt x="164490" y="99618"/>
                      <a:pt x="174392" y="88988"/>
                      <a:pt x="181527" y="85056"/>
                    </a:cubicBezTo>
                    <a:cubicBezTo>
                      <a:pt x="180654" y="93648"/>
                      <a:pt x="178906" y="110394"/>
                      <a:pt x="189974" y="115199"/>
                    </a:cubicBezTo>
                    <a:cubicBezTo>
                      <a:pt x="190003" y="106564"/>
                      <a:pt x="191080" y="97958"/>
                      <a:pt x="193177" y="89570"/>
                    </a:cubicBezTo>
                    <a:cubicBezTo>
                      <a:pt x="195813" y="79275"/>
                      <a:pt x="200051" y="69445"/>
                      <a:pt x="205701" y="60446"/>
                    </a:cubicBezTo>
                    <a:cubicBezTo>
                      <a:pt x="211467" y="56500"/>
                      <a:pt x="217554" y="53035"/>
                      <a:pt x="223903" y="50107"/>
                    </a:cubicBezTo>
                    <a:cubicBezTo>
                      <a:pt x="223422" y="54141"/>
                      <a:pt x="222432" y="58102"/>
                      <a:pt x="220991" y="61903"/>
                    </a:cubicBezTo>
                    <a:cubicBezTo>
                      <a:pt x="216185" y="77673"/>
                      <a:pt x="212588" y="93793"/>
                      <a:pt x="210215" y="110103"/>
                    </a:cubicBezTo>
                    <a:lnTo>
                      <a:pt x="210215" y="113743"/>
                    </a:lnTo>
                    <a:lnTo>
                      <a:pt x="213855" y="112724"/>
                    </a:lnTo>
                    <a:cubicBezTo>
                      <a:pt x="228417" y="108210"/>
                      <a:pt x="234679" y="84764"/>
                      <a:pt x="243999" y="83600"/>
                    </a:cubicBezTo>
                    <a:cubicBezTo>
                      <a:pt x="247784" y="89716"/>
                      <a:pt x="248659" y="108210"/>
                      <a:pt x="258561" y="107918"/>
                    </a:cubicBezTo>
                    <a:lnTo>
                      <a:pt x="264094" y="107918"/>
                    </a:lnTo>
                    <a:cubicBezTo>
                      <a:pt x="265420" y="95977"/>
                      <a:pt x="263031" y="83935"/>
                      <a:pt x="257250" y="73407"/>
                    </a:cubicBezTo>
                    <a:moveTo>
                      <a:pt x="86293" y="76319"/>
                    </a:moveTo>
                    <a:cubicBezTo>
                      <a:pt x="87603" y="73115"/>
                      <a:pt x="88622" y="73698"/>
                      <a:pt x="89642" y="71950"/>
                    </a:cubicBezTo>
                    <a:cubicBezTo>
                      <a:pt x="93574" y="72969"/>
                      <a:pt x="91972" y="84328"/>
                      <a:pt x="90661" y="87531"/>
                    </a:cubicBezTo>
                    <a:cubicBezTo>
                      <a:pt x="89001" y="91172"/>
                      <a:pt x="86613" y="94434"/>
                      <a:pt x="83672" y="97143"/>
                    </a:cubicBezTo>
                    <a:cubicBezTo>
                      <a:pt x="82798" y="90095"/>
                      <a:pt x="83686" y="82930"/>
                      <a:pt x="86293" y="76319"/>
                    </a:cubicBezTo>
                    <a:moveTo>
                      <a:pt x="17415" y="71076"/>
                    </a:moveTo>
                    <a:cubicBezTo>
                      <a:pt x="28773" y="71076"/>
                      <a:pt x="42607" y="63650"/>
                      <a:pt x="41296" y="78794"/>
                    </a:cubicBezTo>
                    <a:cubicBezTo>
                      <a:pt x="40043" y="84780"/>
                      <a:pt x="37292" y="90342"/>
                      <a:pt x="33287" y="94958"/>
                    </a:cubicBezTo>
                    <a:cubicBezTo>
                      <a:pt x="28191" y="101803"/>
                      <a:pt x="11444" y="124082"/>
                      <a:pt x="10279" y="126994"/>
                    </a:cubicBezTo>
                    <a:cubicBezTo>
                      <a:pt x="9114" y="129907"/>
                      <a:pt x="12027" y="128888"/>
                      <a:pt x="13191" y="130343"/>
                    </a:cubicBezTo>
                    <a:cubicBezTo>
                      <a:pt x="37510" y="112870"/>
                      <a:pt x="53965" y="89424"/>
                      <a:pt x="74060" y="73407"/>
                    </a:cubicBezTo>
                    <a:cubicBezTo>
                      <a:pt x="72896" y="79960"/>
                      <a:pt x="60955" y="103986"/>
                      <a:pt x="79157" y="103550"/>
                    </a:cubicBezTo>
                    <a:cubicBezTo>
                      <a:pt x="90282" y="102822"/>
                      <a:pt x="99632" y="94900"/>
                      <a:pt x="102165" y="84037"/>
                    </a:cubicBezTo>
                    <a:cubicBezTo>
                      <a:pt x="104014" y="76668"/>
                      <a:pt x="104844" y="69067"/>
                      <a:pt x="104641" y="61466"/>
                    </a:cubicBezTo>
                    <a:cubicBezTo>
                      <a:pt x="94739" y="62777"/>
                      <a:pt x="92118" y="59136"/>
                      <a:pt x="86875" y="59281"/>
                    </a:cubicBezTo>
                    <a:cubicBezTo>
                      <a:pt x="76536" y="59281"/>
                      <a:pt x="67508" y="73843"/>
                      <a:pt x="55713" y="85930"/>
                    </a:cubicBezTo>
                    <a:cubicBezTo>
                      <a:pt x="57634" y="82784"/>
                      <a:pt x="58829" y="79246"/>
                      <a:pt x="59208" y="75590"/>
                    </a:cubicBezTo>
                    <a:cubicBezTo>
                      <a:pt x="60227" y="62194"/>
                      <a:pt x="43189" y="61028"/>
                      <a:pt x="35180" y="61028"/>
                    </a:cubicBezTo>
                    <a:cubicBezTo>
                      <a:pt x="29806" y="61626"/>
                      <a:pt x="24390" y="61626"/>
                      <a:pt x="19016" y="61028"/>
                    </a:cubicBezTo>
                    <a:cubicBezTo>
                      <a:pt x="19016" y="61028"/>
                      <a:pt x="19016" y="59864"/>
                      <a:pt x="20182" y="57534"/>
                    </a:cubicBezTo>
                    <a:cubicBezTo>
                      <a:pt x="31423" y="39171"/>
                      <a:pt x="44179" y="21770"/>
                      <a:pt x="58334" y="5547"/>
                    </a:cubicBezTo>
                    <a:cubicBezTo>
                      <a:pt x="58334" y="5547"/>
                      <a:pt x="56731" y="3655"/>
                      <a:pt x="55276" y="2926"/>
                    </a:cubicBezTo>
                    <a:cubicBezTo>
                      <a:pt x="49902" y="-1486"/>
                      <a:pt x="42155" y="-1486"/>
                      <a:pt x="36782" y="2926"/>
                    </a:cubicBezTo>
                    <a:cubicBezTo>
                      <a:pt x="23006" y="15741"/>
                      <a:pt x="11444" y="30754"/>
                      <a:pt x="2561" y="47341"/>
                    </a:cubicBezTo>
                    <a:cubicBezTo>
                      <a:pt x="-2827" y="60883"/>
                      <a:pt x="-497" y="70640"/>
                      <a:pt x="17123" y="70202"/>
                    </a:cubicBezTo>
                    <a:moveTo>
                      <a:pt x="541354" y="83746"/>
                    </a:moveTo>
                    <a:cubicBezTo>
                      <a:pt x="538528" y="88114"/>
                      <a:pt x="534874" y="91871"/>
                      <a:pt x="530578" y="94812"/>
                    </a:cubicBezTo>
                    <a:cubicBezTo>
                      <a:pt x="531670" y="86454"/>
                      <a:pt x="534714" y="78474"/>
                      <a:pt x="539461" y="71513"/>
                    </a:cubicBezTo>
                    <a:cubicBezTo>
                      <a:pt x="541936" y="68019"/>
                      <a:pt x="543247" y="67145"/>
                      <a:pt x="544557" y="66562"/>
                    </a:cubicBezTo>
                    <a:cubicBezTo>
                      <a:pt x="548926" y="67436"/>
                      <a:pt x="544557" y="80105"/>
                      <a:pt x="541354" y="83746"/>
                    </a:cubicBezTo>
                    <a:moveTo>
                      <a:pt x="542664" y="57825"/>
                    </a:moveTo>
                    <a:cubicBezTo>
                      <a:pt x="536024" y="59645"/>
                      <a:pt x="530447" y="64116"/>
                      <a:pt x="527228" y="70202"/>
                    </a:cubicBezTo>
                    <a:lnTo>
                      <a:pt x="527228" y="70202"/>
                    </a:lnTo>
                    <a:lnTo>
                      <a:pt x="524899" y="73989"/>
                    </a:lnTo>
                    <a:cubicBezTo>
                      <a:pt x="517036" y="85202"/>
                      <a:pt x="506988" y="99182"/>
                      <a:pt x="499997" y="99182"/>
                    </a:cubicBezTo>
                    <a:cubicBezTo>
                      <a:pt x="497231" y="99182"/>
                      <a:pt x="494755" y="93502"/>
                      <a:pt x="497086" y="86949"/>
                    </a:cubicBezTo>
                    <a:cubicBezTo>
                      <a:pt x="504512" y="65252"/>
                      <a:pt x="523588" y="61320"/>
                      <a:pt x="521840" y="57825"/>
                    </a:cubicBezTo>
                    <a:cubicBezTo>
                      <a:pt x="512244" y="56048"/>
                      <a:pt x="502357" y="58553"/>
                      <a:pt x="494755" y="64669"/>
                    </a:cubicBezTo>
                    <a:cubicBezTo>
                      <a:pt x="481067" y="74717"/>
                      <a:pt x="465631" y="93793"/>
                      <a:pt x="464903" y="92628"/>
                    </a:cubicBezTo>
                    <a:cubicBezTo>
                      <a:pt x="461409" y="86803"/>
                      <a:pt x="475243" y="70494"/>
                      <a:pt x="481359" y="58117"/>
                    </a:cubicBezTo>
                    <a:cubicBezTo>
                      <a:pt x="479568" y="57985"/>
                      <a:pt x="477762" y="57985"/>
                      <a:pt x="475971" y="58117"/>
                    </a:cubicBezTo>
                    <a:cubicBezTo>
                      <a:pt x="471893" y="58334"/>
                      <a:pt x="467889" y="59325"/>
                      <a:pt x="464176" y="61028"/>
                    </a:cubicBezTo>
                    <a:cubicBezTo>
                      <a:pt x="458802" y="68587"/>
                      <a:pt x="454448" y="76799"/>
                      <a:pt x="451215" y="85493"/>
                    </a:cubicBezTo>
                    <a:cubicBezTo>
                      <a:pt x="449614" y="93939"/>
                      <a:pt x="451215" y="103696"/>
                      <a:pt x="456749" y="103550"/>
                    </a:cubicBezTo>
                    <a:cubicBezTo>
                      <a:pt x="464612" y="103550"/>
                      <a:pt x="474660" y="88988"/>
                      <a:pt x="482814" y="79668"/>
                    </a:cubicBezTo>
                    <a:cubicBezTo>
                      <a:pt x="482116" y="81153"/>
                      <a:pt x="481577" y="82726"/>
                      <a:pt x="481213" y="84328"/>
                    </a:cubicBezTo>
                    <a:cubicBezTo>
                      <a:pt x="478592" y="94812"/>
                      <a:pt x="481213" y="107481"/>
                      <a:pt x="495775" y="107481"/>
                    </a:cubicBezTo>
                    <a:cubicBezTo>
                      <a:pt x="502910" y="107481"/>
                      <a:pt x="510337" y="98162"/>
                      <a:pt x="518346" y="88551"/>
                    </a:cubicBezTo>
                    <a:cubicBezTo>
                      <a:pt x="516744" y="95977"/>
                      <a:pt x="518346" y="101803"/>
                      <a:pt x="524899" y="101511"/>
                    </a:cubicBezTo>
                    <a:cubicBezTo>
                      <a:pt x="532253" y="100900"/>
                      <a:pt x="539068" y="97390"/>
                      <a:pt x="543829" y="91755"/>
                    </a:cubicBezTo>
                    <a:cubicBezTo>
                      <a:pt x="547615" y="103550"/>
                      <a:pt x="556352" y="99764"/>
                      <a:pt x="556352" y="99764"/>
                    </a:cubicBezTo>
                    <a:cubicBezTo>
                      <a:pt x="554299" y="95920"/>
                      <a:pt x="553295" y="91594"/>
                      <a:pt x="553440" y="87241"/>
                    </a:cubicBezTo>
                    <a:cubicBezTo>
                      <a:pt x="554081" y="78882"/>
                      <a:pt x="555450" y="70610"/>
                      <a:pt x="557517" y="62485"/>
                    </a:cubicBezTo>
                    <a:cubicBezTo>
                      <a:pt x="557517" y="60883"/>
                      <a:pt x="558391" y="59281"/>
                      <a:pt x="558683" y="57825"/>
                    </a:cubicBezTo>
                    <a:cubicBezTo>
                      <a:pt x="553368" y="56719"/>
                      <a:pt x="547935" y="56281"/>
                      <a:pt x="542519" y="56514"/>
                    </a:cubicBezTo>
                    <a:moveTo>
                      <a:pt x="441459" y="40934"/>
                    </a:moveTo>
                    <a:cubicBezTo>
                      <a:pt x="444619" y="38545"/>
                      <a:pt x="446672" y="34963"/>
                      <a:pt x="447137" y="31031"/>
                    </a:cubicBezTo>
                    <a:cubicBezTo>
                      <a:pt x="441605" y="34526"/>
                      <a:pt x="444371" y="30157"/>
                      <a:pt x="423693" y="36856"/>
                    </a:cubicBezTo>
                    <a:lnTo>
                      <a:pt x="409131" y="41224"/>
                    </a:lnTo>
                    <a:lnTo>
                      <a:pt x="409131" y="38167"/>
                    </a:lnTo>
                    <a:cubicBezTo>
                      <a:pt x="411111" y="22949"/>
                      <a:pt x="421815" y="10295"/>
                      <a:pt x="436507" y="5839"/>
                    </a:cubicBezTo>
                    <a:cubicBezTo>
                      <a:pt x="438692" y="4674"/>
                      <a:pt x="440730" y="-3044"/>
                      <a:pt x="428644" y="-423"/>
                    </a:cubicBezTo>
                    <a:cubicBezTo>
                      <a:pt x="414388" y="4354"/>
                      <a:pt x="403467" y="15945"/>
                      <a:pt x="399520" y="30449"/>
                    </a:cubicBezTo>
                    <a:lnTo>
                      <a:pt x="397919" y="35691"/>
                    </a:lnTo>
                    <a:cubicBezTo>
                      <a:pt x="397044" y="38749"/>
                      <a:pt x="396316" y="41952"/>
                      <a:pt x="395588" y="45156"/>
                    </a:cubicBezTo>
                    <a:lnTo>
                      <a:pt x="376221" y="50836"/>
                    </a:lnTo>
                    <a:cubicBezTo>
                      <a:pt x="373018" y="18799"/>
                      <a:pt x="373454" y="2490"/>
                      <a:pt x="368358" y="597"/>
                    </a:cubicBezTo>
                    <a:cubicBezTo>
                      <a:pt x="366902" y="597"/>
                      <a:pt x="358747" y="-2462"/>
                      <a:pt x="354815" y="597"/>
                    </a:cubicBezTo>
                    <a:cubicBezTo>
                      <a:pt x="339525" y="22367"/>
                      <a:pt x="326128" y="45419"/>
                      <a:pt x="314770" y="69475"/>
                    </a:cubicBezTo>
                    <a:cubicBezTo>
                      <a:pt x="305756" y="72373"/>
                      <a:pt x="296902" y="75780"/>
                      <a:pt x="288267" y="79668"/>
                    </a:cubicBezTo>
                    <a:cubicBezTo>
                      <a:pt x="284189" y="81853"/>
                      <a:pt x="294966" y="89134"/>
                      <a:pt x="299626" y="89862"/>
                    </a:cubicBezTo>
                    <a:lnTo>
                      <a:pt x="305887" y="88260"/>
                    </a:lnTo>
                    <a:cubicBezTo>
                      <a:pt x="298023" y="103696"/>
                      <a:pt x="291325" y="116073"/>
                      <a:pt x="291325" y="119131"/>
                    </a:cubicBezTo>
                    <a:cubicBezTo>
                      <a:pt x="295402" y="119131"/>
                      <a:pt x="303120" y="122189"/>
                      <a:pt x="308945" y="119131"/>
                    </a:cubicBezTo>
                    <a:cubicBezTo>
                      <a:pt x="312891" y="116422"/>
                      <a:pt x="315803" y="112476"/>
                      <a:pt x="317245" y="107918"/>
                    </a:cubicBezTo>
                    <a:cubicBezTo>
                      <a:pt x="319430" y="102093"/>
                      <a:pt x="323361" y="93356"/>
                      <a:pt x="328021" y="81998"/>
                    </a:cubicBezTo>
                    <a:lnTo>
                      <a:pt x="365299" y="69766"/>
                    </a:lnTo>
                    <a:cubicBezTo>
                      <a:pt x="368649" y="87531"/>
                      <a:pt x="371270" y="104860"/>
                      <a:pt x="381464" y="114326"/>
                    </a:cubicBezTo>
                    <a:cubicBezTo>
                      <a:pt x="382482" y="115199"/>
                      <a:pt x="385686" y="116947"/>
                      <a:pt x="384958" y="114326"/>
                    </a:cubicBezTo>
                    <a:cubicBezTo>
                      <a:pt x="381259" y="98249"/>
                      <a:pt x="378915" y="81881"/>
                      <a:pt x="377968" y="65398"/>
                    </a:cubicBezTo>
                    <a:lnTo>
                      <a:pt x="393550" y="60155"/>
                    </a:lnTo>
                    <a:cubicBezTo>
                      <a:pt x="389035" y="88114"/>
                      <a:pt x="393550" y="114471"/>
                      <a:pt x="400540" y="114180"/>
                    </a:cubicBezTo>
                    <a:cubicBezTo>
                      <a:pt x="403452" y="114180"/>
                      <a:pt x="403452" y="110103"/>
                      <a:pt x="403889" y="106171"/>
                    </a:cubicBezTo>
                    <a:cubicBezTo>
                      <a:pt x="404325" y="102239"/>
                      <a:pt x="404763" y="90881"/>
                      <a:pt x="405200" y="87969"/>
                    </a:cubicBezTo>
                    <a:lnTo>
                      <a:pt x="408111" y="55204"/>
                    </a:lnTo>
                    <a:lnTo>
                      <a:pt x="428353" y="48360"/>
                    </a:lnTo>
                    <a:cubicBezTo>
                      <a:pt x="433886" y="46176"/>
                      <a:pt x="438692" y="44428"/>
                      <a:pt x="440876" y="43263"/>
                    </a:cubicBezTo>
                    <a:moveTo>
                      <a:pt x="335156" y="65106"/>
                    </a:moveTo>
                    <a:cubicBezTo>
                      <a:pt x="344767" y="43845"/>
                      <a:pt x="354961" y="22585"/>
                      <a:pt x="358601" y="17052"/>
                    </a:cubicBezTo>
                    <a:cubicBezTo>
                      <a:pt x="358601" y="17052"/>
                      <a:pt x="359911" y="16032"/>
                      <a:pt x="359911" y="17052"/>
                    </a:cubicBezTo>
                    <a:cubicBezTo>
                      <a:pt x="359911" y="23750"/>
                      <a:pt x="360639" y="39914"/>
                      <a:pt x="362824" y="56224"/>
                    </a:cubicBezTo>
                    <a:lnTo>
                      <a:pt x="335156" y="64378"/>
                    </a:lnTo>
                    <a:moveTo>
                      <a:pt x="471747" y="49816"/>
                    </a:moveTo>
                    <a:lnTo>
                      <a:pt x="471747" y="49816"/>
                    </a:lnTo>
                    <a:cubicBezTo>
                      <a:pt x="474922" y="49351"/>
                      <a:pt x="478038" y="48564"/>
                      <a:pt x="481067" y="47486"/>
                    </a:cubicBezTo>
                    <a:cubicBezTo>
                      <a:pt x="483019" y="46569"/>
                      <a:pt x="484489" y="44880"/>
                      <a:pt x="485145" y="42826"/>
                    </a:cubicBezTo>
                    <a:cubicBezTo>
                      <a:pt x="485741" y="40831"/>
                      <a:pt x="485741" y="38705"/>
                      <a:pt x="485145" y="36710"/>
                    </a:cubicBezTo>
                    <a:cubicBezTo>
                      <a:pt x="484723" y="35924"/>
                      <a:pt x="483834" y="35516"/>
                      <a:pt x="482960" y="35691"/>
                    </a:cubicBezTo>
                    <a:cubicBezTo>
                      <a:pt x="482262" y="35691"/>
                      <a:pt x="481577" y="35939"/>
                      <a:pt x="481067" y="36420"/>
                    </a:cubicBezTo>
                    <a:cubicBezTo>
                      <a:pt x="479189" y="37322"/>
                      <a:pt x="477252" y="38050"/>
                      <a:pt x="475243" y="38603"/>
                    </a:cubicBezTo>
                    <a:cubicBezTo>
                      <a:pt x="471311" y="39768"/>
                      <a:pt x="469418" y="42681"/>
                      <a:pt x="469854" y="43263"/>
                    </a:cubicBezTo>
                    <a:cubicBezTo>
                      <a:pt x="470554" y="44792"/>
                      <a:pt x="471049" y="46409"/>
                      <a:pt x="471311" y="48069"/>
                    </a:cubicBezTo>
                    <a:cubicBezTo>
                      <a:pt x="471369" y="48622"/>
                      <a:pt x="471631" y="49146"/>
                      <a:pt x="472039" y="49525"/>
                    </a:cubicBezTo>
                    <a:moveTo>
                      <a:pt x="454710" y="62339"/>
                    </a:moveTo>
                    <a:cubicBezTo>
                      <a:pt x="450545" y="60971"/>
                      <a:pt x="446060" y="60971"/>
                      <a:pt x="441895" y="62339"/>
                    </a:cubicBezTo>
                    <a:cubicBezTo>
                      <a:pt x="436464" y="64465"/>
                      <a:pt x="431804" y="68164"/>
                      <a:pt x="428499" y="72969"/>
                    </a:cubicBezTo>
                    <a:cubicBezTo>
                      <a:pt x="428964" y="69198"/>
                      <a:pt x="430260" y="65558"/>
                      <a:pt x="432285" y="62339"/>
                    </a:cubicBezTo>
                    <a:cubicBezTo>
                      <a:pt x="429314" y="62718"/>
                      <a:pt x="426387" y="63402"/>
                      <a:pt x="423547" y="64378"/>
                    </a:cubicBezTo>
                    <a:cubicBezTo>
                      <a:pt x="423241" y="64757"/>
                      <a:pt x="422906" y="65092"/>
                      <a:pt x="422528" y="65398"/>
                    </a:cubicBezTo>
                    <a:cubicBezTo>
                      <a:pt x="421538" y="66329"/>
                      <a:pt x="420883" y="67553"/>
                      <a:pt x="420635" y="68892"/>
                    </a:cubicBezTo>
                    <a:lnTo>
                      <a:pt x="412771" y="103841"/>
                    </a:lnTo>
                    <a:cubicBezTo>
                      <a:pt x="414184" y="105181"/>
                      <a:pt x="415946" y="106098"/>
                      <a:pt x="417869" y="106462"/>
                    </a:cubicBezTo>
                    <a:cubicBezTo>
                      <a:pt x="420999" y="105967"/>
                      <a:pt x="424087" y="105137"/>
                      <a:pt x="427043" y="103986"/>
                    </a:cubicBezTo>
                    <a:cubicBezTo>
                      <a:pt x="426781" y="102690"/>
                      <a:pt x="426781" y="101351"/>
                      <a:pt x="427043" y="100055"/>
                    </a:cubicBezTo>
                    <a:cubicBezTo>
                      <a:pt x="427844" y="97492"/>
                      <a:pt x="428426" y="94857"/>
                      <a:pt x="428790" y="92191"/>
                    </a:cubicBezTo>
                    <a:cubicBezTo>
                      <a:pt x="432096" y="79392"/>
                      <a:pt x="441444" y="68995"/>
                      <a:pt x="453836" y="64378"/>
                    </a:cubicBezTo>
                    <a:cubicBezTo>
                      <a:pt x="455875" y="62631"/>
                      <a:pt x="456167" y="61757"/>
                      <a:pt x="453836" y="61611"/>
                    </a:cubicBezTo>
                  </a:path>
                </a:pathLst>
              </a:custGeom>
              <a:solidFill>
                <a:srgbClr val="FFFFFF"/>
              </a:solidFill>
              <a:ln w="14556" cap="flat">
                <a:noFill/>
                <a:prstDash val="solid"/>
                <a:miter/>
              </a:ln>
            </p:spPr>
            <p:txBody>
              <a:bodyPr rtlCol="0" anchor="ctr"/>
              <a:lstStyle/>
              <a:p>
                <a:endParaRPr lang="en-ZA"/>
              </a:p>
            </p:txBody>
          </p:sp>
          <p:sp>
            <p:nvSpPr>
              <p:cNvPr id="1194" name="Freeform: Shape 1193">
                <a:extLst>
                  <a:ext uri="{FF2B5EF4-FFF2-40B4-BE49-F238E27FC236}">
                    <a16:creationId xmlns:a16="http://schemas.microsoft.com/office/drawing/2014/main" id="{C64C95B5-AE0D-4363-886B-55AC26F3FE9C}"/>
                  </a:ext>
                </a:extLst>
              </p:cNvPr>
              <p:cNvSpPr/>
              <p:nvPr/>
            </p:nvSpPr>
            <p:spPr>
              <a:xfrm>
                <a:off x="10740027" y="6111205"/>
                <a:ext cx="14853" cy="45578"/>
              </a:xfrm>
              <a:custGeom>
                <a:avLst/>
                <a:gdLst>
                  <a:gd name="connsiteX0" fmla="*/ 12378 w 14853"/>
                  <a:gd name="connsiteY0" fmla="*/ 15348 h 45578"/>
                  <a:gd name="connsiteX1" fmla="*/ 10631 w 14853"/>
                  <a:gd name="connsiteY1" fmla="*/ 27288 h 45578"/>
                  <a:gd name="connsiteX2" fmla="*/ 8446 w 14853"/>
                  <a:gd name="connsiteY2" fmla="*/ 44617 h 45578"/>
                  <a:gd name="connsiteX3" fmla="*/ 0 w 14853"/>
                  <a:gd name="connsiteY3" fmla="*/ 44617 h 45578"/>
                  <a:gd name="connsiteX4" fmla="*/ 2621 w 14853"/>
                  <a:gd name="connsiteY4" fmla="*/ 27434 h 45578"/>
                  <a:gd name="connsiteX5" fmla="*/ 4224 w 14853"/>
                  <a:gd name="connsiteY5" fmla="*/ 15348 h 45578"/>
                  <a:gd name="connsiteX6" fmla="*/ 6262 w 14853"/>
                  <a:gd name="connsiteY6" fmla="*/ -962 h 45578"/>
                  <a:gd name="connsiteX7" fmla="*/ 14853 w 14853"/>
                  <a:gd name="connsiteY7" fmla="*/ -962 h 45578"/>
                  <a:gd name="connsiteX8" fmla="*/ 12378 w 14853"/>
                  <a:gd name="connsiteY8" fmla="*/ 15348 h 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3" h="45578">
                    <a:moveTo>
                      <a:pt x="12378" y="15348"/>
                    </a:moveTo>
                    <a:lnTo>
                      <a:pt x="10631" y="27288"/>
                    </a:lnTo>
                    <a:cubicBezTo>
                      <a:pt x="9174" y="37191"/>
                      <a:pt x="8738" y="41850"/>
                      <a:pt x="8446" y="44617"/>
                    </a:cubicBezTo>
                    <a:lnTo>
                      <a:pt x="0" y="44617"/>
                    </a:lnTo>
                    <a:cubicBezTo>
                      <a:pt x="0" y="41559"/>
                      <a:pt x="1311" y="36754"/>
                      <a:pt x="2621" y="27434"/>
                    </a:cubicBezTo>
                    <a:lnTo>
                      <a:pt x="4224" y="15348"/>
                    </a:lnTo>
                    <a:cubicBezTo>
                      <a:pt x="5388" y="6319"/>
                      <a:pt x="5971" y="1950"/>
                      <a:pt x="6262" y="-962"/>
                    </a:cubicBezTo>
                    <a:lnTo>
                      <a:pt x="14853" y="-962"/>
                    </a:lnTo>
                    <a:cubicBezTo>
                      <a:pt x="14853" y="2096"/>
                      <a:pt x="13543" y="6319"/>
                      <a:pt x="12378" y="15348"/>
                    </a:cubicBezTo>
                  </a:path>
                </a:pathLst>
              </a:custGeom>
              <a:solidFill>
                <a:srgbClr val="231F20"/>
              </a:solidFill>
              <a:ln w="14556" cap="flat">
                <a:noFill/>
                <a:prstDash val="solid"/>
                <a:miter/>
              </a:ln>
            </p:spPr>
            <p:txBody>
              <a:bodyPr rtlCol="0" anchor="ctr"/>
              <a:lstStyle/>
              <a:p>
                <a:endParaRPr lang="en-ZA"/>
              </a:p>
            </p:txBody>
          </p:sp>
          <p:sp>
            <p:nvSpPr>
              <p:cNvPr id="1195" name="Freeform: Shape 1194">
                <a:extLst>
                  <a:ext uri="{FF2B5EF4-FFF2-40B4-BE49-F238E27FC236}">
                    <a16:creationId xmlns:a16="http://schemas.microsoft.com/office/drawing/2014/main" id="{980FA3F9-EBEA-479E-8AB9-3266F3EF5E69}"/>
                  </a:ext>
                </a:extLst>
              </p:cNvPr>
              <p:cNvSpPr/>
              <p:nvPr/>
            </p:nvSpPr>
            <p:spPr>
              <a:xfrm>
                <a:off x="10758376" y="6123729"/>
                <a:ext cx="32280" cy="33055"/>
              </a:xfrm>
              <a:custGeom>
                <a:avLst/>
                <a:gdLst>
                  <a:gd name="connsiteX0" fmla="*/ 31163 w 32280"/>
                  <a:gd name="connsiteY0" fmla="*/ 13454 h 33055"/>
                  <a:gd name="connsiteX1" fmla="*/ 29852 w 32280"/>
                  <a:gd name="connsiteY1" fmla="*/ 22191 h 33055"/>
                  <a:gd name="connsiteX2" fmla="*/ 28542 w 32280"/>
                  <a:gd name="connsiteY2" fmla="*/ 32093 h 33055"/>
                  <a:gd name="connsiteX3" fmla="*/ 21115 w 32280"/>
                  <a:gd name="connsiteY3" fmla="*/ 32093 h 33055"/>
                  <a:gd name="connsiteX4" fmla="*/ 23590 w 32280"/>
                  <a:gd name="connsiteY4" fmla="*/ 14910 h 33055"/>
                  <a:gd name="connsiteX5" fmla="*/ 23590 w 32280"/>
                  <a:gd name="connsiteY5" fmla="*/ 9959 h 33055"/>
                  <a:gd name="connsiteX6" fmla="*/ 20387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621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1 w 32280"/>
                  <a:gd name="connsiteY14" fmla="*/ -962 h 33055"/>
                  <a:gd name="connsiteX15" fmla="*/ 32182 w 32280"/>
                  <a:gd name="connsiteY15" fmla="*/ 7629 h 33055"/>
                  <a:gd name="connsiteX16" fmla="*/ 32182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163" y="13454"/>
                    </a:moveTo>
                    <a:lnTo>
                      <a:pt x="29852" y="22191"/>
                    </a:lnTo>
                    <a:cubicBezTo>
                      <a:pt x="29852" y="25685"/>
                      <a:pt x="28833" y="29035"/>
                      <a:pt x="28542" y="32093"/>
                    </a:cubicBezTo>
                    <a:lnTo>
                      <a:pt x="21115" y="32093"/>
                    </a:lnTo>
                    <a:lnTo>
                      <a:pt x="23590" y="14910"/>
                    </a:lnTo>
                    <a:cubicBezTo>
                      <a:pt x="23590" y="13600"/>
                      <a:pt x="23590" y="11124"/>
                      <a:pt x="23590" y="9959"/>
                    </a:cubicBezTo>
                    <a:cubicBezTo>
                      <a:pt x="23590" y="8794"/>
                      <a:pt x="22280" y="5154"/>
                      <a:pt x="20387" y="5154"/>
                    </a:cubicBezTo>
                    <a:cubicBezTo>
                      <a:pt x="18494" y="5154"/>
                      <a:pt x="15436" y="6319"/>
                      <a:pt x="10776" y="12726"/>
                    </a:cubicBezTo>
                    <a:cubicBezTo>
                      <a:pt x="10776" y="12726"/>
                      <a:pt x="8446" y="30200"/>
                      <a:pt x="8155" y="32093"/>
                    </a:cubicBezTo>
                    <a:lnTo>
                      <a:pt x="0" y="32093"/>
                    </a:lnTo>
                    <a:cubicBezTo>
                      <a:pt x="874" y="26996"/>
                      <a:pt x="1747" y="20881"/>
                      <a:pt x="2621" y="15347"/>
                    </a:cubicBezTo>
                    <a:cubicBezTo>
                      <a:pt x="3597" y="10105"/>
                      <a:pt x="3888" y="4716"/>
                      <a:pt x="3495" y="-526"/>
                    </a:cubicBezTo>
                    <a:lnTo>
                      <a:pt x="11649" y="-526"/>
                    </a:lnTo>
                    <a:cubicBezTo>
                      <a:pt x="11912" y="2095"/>
                      <a:pt x="11912" y="4571"/>
                      <a:pt x="11649" y="7192"/>
                    </a:cubicBezTo>
                    <a:cubicBezTo>
                      <a:pt x="17329" y="57"/>
                      <a:pt x="20969" y="-962"/>
                      <a:pt x="24901" y="-962"/>
                    </a:cubicBezTo>
                    <a:cubicBezTo>
                      <a:pt x="28833" y="-962"/>
                      <a:pt x="32182" y="1659"/>
                      <a:pt x="32182" y="7629"/>
                    </a:cubicBezTo>
                    <a:cubicBezTo>
                      <a:pt x="32313" y="9813"/>
                      <a:pt x="32313" y="11852"/>
                      <a:pt x="32182" y="14036"/>
                    </a:cubicBezTo>
                  </a:path>
                </a:pathLst>
              </a:custGeom>
              <a:solidFill>
                <a:srgbClr val="231F20"/>
              </a:solidFill>
              <a:ln w="14556" cap="flat">
                <a:noFill/>
                <a:prstDash val="solid"/>
                <a:miter/>
              </a:ln>
            </p:spPr>
            <p:txBody>
              <a:bodyPr rtlCol="0" anchor="ctr"/>
              <a:lstStyle/>
              <a:p>
                <a:endParaRPr lang="en-ZA"/>
              </a:p>
            </p:txBody>
          </p:sp>
          <p:sp>
            <p:nvSpPr>
              <p:cNvPr id="1196" name="Freeform: Shape 1195">
                <a:extLst>
                  <a:ext uri="{FF2B5EF4-FFF2-40B4-BE49-F238E27FC236}">
                    <a16:creationId xmlns:a16="http://schemas.microsoft.com/office/drawing/2014/main" id="{B5DCB7EA-9E0B-48EE-97FD-7E758CF8C4FF}"/>
                  </a:ext>
                </a:extLst>
              </p:cNvPr>
              <p:cNvSpPr/>
              <p:nvPr/>
            </p:nvSpPr>
            <p:spPr>
              <a:xfrm>
                <a:off x="10793179" y="6123146"/>
                <a:ext cx="23444" cy="34366"/>
              </a:xfrm>
              <a:custGeom>
                <a:avLst/>
                <a:gdLst>
                  <a:gd name="connsiteX0" fmla="*/ 21989 w 23444"/>
                  <a:gd name="connsiteY0" fmla="*/ 7192 h 34366"/>
                  <a:gd name="connsiteX1" fmla="*/ 15727 w 23444"/>
                  <a:gd name="connsiteY1" fmla="*/ 4717 h 34366"/>
                  <a:gd name="connsiteX2" fmla="*/ 10921 w 23444"/>
                  <a:gd name="connsiteY2" fmla="*/ 8795 h 34366"/>
                  <a:gd name="connsiteX3" fmla="*/ 15290 w 23444"/>
                  <a:gd name="connsiteY3" fmla="*/ 14328 h 34366"/>
                  <a:gd name="connsiteX4" fmla="*/ 21261 w 23444"/>
                  <a:gd name="connsiteY4" fmla="*/ 23211 h 34366"/>
                  <a:gd name="connsiteX5" fmla="*/ 8300 w 23444"/>
                  <a:gd name="connsiteY5" fmla="*/ 33405 h 34366"/>
                  <a:gd name="connsiteX6" fmla="*/ 0 w 23444"/>
                  <a:gd name="connsiteY6" fmla="*/ 31366 h 34366"/>
                  <a:gd name="connsiteX7" fmla="*/ 1019 w 23444"/>
                  <a:gd name="connsiteY7" fmla="*/ 24521 h 34366"/>
                  <a:gd name="connsiteX8" fmla="*/ 8592 w 23444"/>
                  <a:gd name="connsiteY8" fmla="*/ 27871 h 34366"/>
                  <a:gd name="connsiteX9" fmla="*/ 13251 w 23444"/>
                  <a:gd name="connsiteY9" fmla="*/ 24085 h 34366"/>
                  <a:gd name="connsiteX10" fmla="*/ 9320 w 23444"/>
                  <a:gd name="connsiteY10" fmla="*/ 18843 h 34366"/>
                  <a:gd name="connsiteX11" fmla="*/ 3203 w 23444"/>
                  <a:gd name="connsiteY11" fmla="*/ 9523 h 34366"/>
                  <a:gd name="connsiteX12" fmla="*/ 15873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1989" y="7192"/>
                    </a:moveTo>
                    <a:cubicBezTo>
                      <a:pt x="20270" y="5591"/>
                      <a:pt x="18042" y="4717"/>
                      <a:pt x="15727" y="4717"/>
                    </a:cubicBezTo>
                    <a:cubicBezTo>
                      <a:pt x="12377" y="4717"/>
                      <a:pt x="10921" y="6756"/>
                      <a:pt x="10921" y="8795"/>
                    </a:cubicBezTo>
                    <a:cubicBezTo>
                      <a:pt x="10921" y="10833"/>
                      <a:pt x="12087" y="12144"/>
                      <a:pt x="15290" y="14328"/>
                    </a:cubicBezTo>
                    <a:cubicBezTo>
                      <a:pt x="18756" y="15930"/>
                      <a:pt x="21042" y="19425"/>
                      <a:pt x="21261" y="23211"/>
                    </a:cubicBezTo>
                    <a:cubicBezTo>
                      <a:pt x="21261" y="28307"/>
                      <a:pt x="17329" y="33405"/>
                      <a:pt x="8300" y="33405"/>
                    </a:cubicBezTo>
                    <a:cubicBezTo>
                      <a:pt x="5417" y="33405"/>
                      <a:pt x="2592" y="32676"/>
                      <a:pt x="0" y="31366"/>
                    </a:cubicBezTo>
                    <a:lnTo>
                      <a:pt x="1019" y="24521"/>
                    </a:lnTo>
                    <a:cubicBezTo>
                      <a:pt x="2985" y="26560"/>
                      <a:pt x="5723" y="27871"/>
                      <a:pt x="8592" y="27871"/>
                    </a:cubicBezTo>
                    <a:cubicBezTo>
                      <a:pt x="11504" y="27871"/>
                      <a:pt x="13251" y="26560"/>
                      <a:pt x="13251" y="24085"/>
                    </a:cubicBezTo>
                    <a:cubicBezTo>
                      <a:pt x="13251" y="21609"/>
                      <a:pt x="12232" y="20881"/>
                      <a:pt x="9320" y="18843"/>
                    </a:cubicBezTo>
                    <a:cubicBezTo>
                      <a:pt x="6407" y="16804"/>
                      <a:pt x="3203" y="13600"/>
                      <a:pt x="3203" y="9523"/>
                    </a:cubicBezTo>
                    <a:cubicBezTo>
                      <a:pt x="3203" y="5445"/>
                      <a:pt x="7427" y="-962"/>
                      <a:pt x="15873" y="-962"/>
                    </a:cubicBezTo>
                    <a:cubicBezTo>
                      <a:pt x="18465" y="-962"/>
                      <a:pt x="21027" y="-379"/>
                      <a:pt x="23445" y="494"/>
                    </a:cubicBezTo>
                    <a:close/>
                  </a:path>
                </a:pathLst>
              </a:custGeom>
              <a:solidFill>
                <a:srgbClr val="231F20"/>
              </a:solidFill>
              <a:ln w="14556" cap="flat">
                <a:noFill/>
                <a:prstDash val="solid"/>
                <a:miter/>
              </a:ln>
            </p:spPr>
            <p:txBody>
              <a:bodyPr rtlCol="0" anchor="ctr"/>
              <a:lstStyle/>
              <a:p>
                <a:endParaRPr lang="en-ZA"/>
              </a:p>
            </p:txBody>
          </p:sp>
          <p:sp>
            <p:nvSpPr>
              <p:cNvPr id="1197" name="Freeform: Shape 1196">
                <a:extLst>
                  <a:ext uri="{FF2B5EF4-FFF2-40B4-BE49-F238E27FC236}">
                    <a16:creationId xmlns:a16="http://schemas.microsoft.com/office/drawing/2014/main" id="{CD08AFEC-FFD6-47B5-917C-E4962CFB3EB9}"/>
                  </a:ext>
                </a:extLst>
              </p:cNvPr>
              <p:cNvSpPr/>
              <p:nvPr/>
            </p:nvSpPr>
            <p:spPr>
              <a:xfrm>
                <a:off x="10816333" y="6123583"/>
                <a:ext cx="35120" cy="48782"/>
              </a:xfrm>
              <a:custGeom>
                <a:avLst/>
                <a:gdLst>
                  <a:gd name="connsiteX0" fmla="*/ 16454 w 35120"/>
                  <a:gd name="connsiteY0" fmla="*/ 32967 h 48782"/>
                  <a:gd name="connsiteX1" fmla="*/ 10776 w 35120"/>
                  <a:gd name="connsiteY1" fmla="*/ 31365 h 48782"/>
                  <a:gd name="connsiteX2" fmla="*/ 8300 w 35120"/>
                  <a:gd name="connsiteY2" fmla="*/ 47820 h 48782"/>
                  <a:gd name="connsiteX3" fmla="*/ 0 w 35120"/>
                  <a:gd name="connsiteY3" fmla="*/ 47820 h 48782"/>
                  <a:gd name="connsiteX4" fmla="*/ 4223 w 35120"/>
                  <a:gd name="connsiteY4" fmla="*/ 22046 h 48782"/>
                  <a:gd name="connsiteX5" fmla="*/ 6552 w 35120"/>
                  <a:gd name="connsiteY5" fmla="*/ -380 h 48782"/>
                  <a:gd name="connsiteX6" fmla="*/ 14853 w 35120"/>
                  <a:gd name="connsiteY6" fmla="*/ -380 h 48782"/>
                  <a:gd name="connsiteX7" fmla="*/ 13979 w 35120"/>
                  <a:gd name="connsiteY7" fmla="*/ 6464 h 48782"/>
                  <a:gd name="connsiteX8" fmla="*/ 26357 w 35120"/>
                  <a:gd name="connsiteY8" fmla="*/ -962 h 48782"/>
                  <a:gd name="connsiteX9" fmla="*/ 35094 w 35120"/>
                  <a:gd name="connsiteY9" fmla="*/ 11124 h 48782"/>
                  <a:gd name="connsiteX10" fmla="*/ 16454 w 35120"/>
                  <a:gd name="connsiteY10" fmla="*/ 33404 h 48782"/>
                  <a:gd name="connsiteX11" fmla="*/ 22717 w 35120"/>
                  <a:gd name="connsiteY11" fmla="*/ 5591 h 48782"/>
                  <a:gd name="connsiteX12" fmla="*/ 13397 w 35120"/>
                  <a:gd name="connsiteY12" fmla="*/ 12872 h 48782"/>
                  <a:gd name="connsiteX13" fmla="*/ 11649 w 35120"/>
                  <a:gd name="connsiteY13" fmla="*/ 25831 h 48782"/>
                  <a:gd name="connsiteX14" fmla="*/ 16309 w 35120"/>
                  <a:gd name="connsiteY14" fmla="*/ 27434 h 48782"/>
                  <a:gd name="connsiteX15" fmla="*/ 27085 w 35120"/>
                  <a:gd name="connsiteY15" fmla="*/ 12872 h 48782"/>
                  <a:gd name="connsiteX16" fmla="*/ 22717 w 35120"/>
                  <a:gd name="connsiteY16" fmla="*/ 6027 h 4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20" h="48782">
                    <a:moveTo>
                      <a:pt x="16454" y="32967"/>
                    </a:moveTo>
                    <a:cubicBezTo>
                      <a:pt x="14460" y="32822"/>
                      <a:pt x="12523" y="32384"/>
                      <a:pt x="10776" y="31365"/>
                    </a:cubicBezTo>
                    <a:cubicBezTo>
                      <a:pt x="9902" y="37044"/>
                      <a:pt x="9028" y="42724"/>
                      <a:pt x="8300" y="47820"/>
                    </a:cubicBezTo>
                    <a:lnTo>
                      <a:pt x="0" y="47820"/>
                    </a:lnTo>
                    <a:cubicBezTo>
                      <a:pt x="1019" y="42141"/>
                      <a:pt x="2184" y="34860"/>
                      <a:pt x="4223" y="22046"/>
                    </a:cubicBezTo>
                    <a:cubicBezTo>
                      <a:pt x="5475" y="14619"/>
                      <a:pt x="6246" y="7192"/>
                      <a:pt x="6552" y="-380"/>
                    </a:cubicBezTo>
                    <a:lnTo>
                      <a:pt x="14853" y="-380"/>
                    </a:lnTo>
                    <a:cubicBezTo>
                      <a:pt x="14693" y="1950"/>
                      <a:pt x="14401" y="4134"/>
                      <a:pt x="13979" y="6464"/>
                    </a:cubicBezTo>
                    <a:cubicBezTo>
                      <a:pt x="16629" y="2095"/>
                      <a:pt x="21260" y="-671"/>
                      <a:pt x="26357" y="-962"/>
                    </a:cubicBezTo>
                    <a:cubicBezTo>
                      <a:pt x="31745" y="-962"/>
                      <a:pt x="35094" y="3115"/>
                      <a:pt x="35094" y="11124"/>
                    </a:cubicBezTo>
                    <a:cubicBezTo>
                      <a:pt x="35648" y="22337"/>
                      <a:pt x="27521" y="31948"/>
                      <a:pt x="16454" y="33404"/>
                    </a:cubicBezTo>
                    <a:moveTo>
                      <a:pt x="22717" y="5591"/>
                    </a:moveTo>
                    <a:cubicBezTo>
                      <a:pt x="19950" y="5591"/>
                      <a:pt x="17037" y="7775"/>
                      <a:pt x="13397" y="12872"/>
                    </a:cubicBezTo>
                    <a:lnTo>
                      <a:pt x="11649" y="25831"/>
                    </a:lnTo>
                    <a:cubicBezTo>
                      <a:pt x="12931" y="26996"/>
                      <a:pt x="14606" y="27579"/>
                      <a:pt x="16309" y="27434"/>
                    </a:cubicBezTo>
                    <a:cubicBezTo>
                      <a:pt x="23007" y="27434"/>
                      <a:pt x="27085" y="19133"/>
                      <a:pt x="27085" y="12872"/>
                    </a:cubicBezTo>
                    <a:cubicBezTo>
                      <a:pt x="27085" y="6610"/>
                      <a:pt x="25338" y="6027"/>
                      <a:pt x="22717" y="6027"/>
                    </a:cubicBezTo>
                  </a:path>
                </a:pathLst>
              </a:custGeom>
              <a:solidFill>
                <a:srgbClr val="231F20"/>
              </a:solidFill>
              <a:ln w="14556" cap="flat">
                <a:noFill/>
                <a:prstDash val="solid"/>
                <a:miter/>
              </a:ln>
            </p:spPr>
            <p:txBody>
              <a:bodyPr rtlCol="0" anchor="ctr"/>
              <a:lstStyle/>
              <a:p>
                <a:endParaRPr lang="en-ZA"/>
              </a:p>
            </p:txBody>
          </p:sp>
          <p:sp>
            <p:nvSpPr>
              <p:cNvPr id="1198" name="Freeform: Shape 1197">
                <a:extLst>
                  <a:ext uri="{FF2B5EF4-FFF2-40B4-BE49-F238E27FC236}">
                    <a16:creationId xmlns:a16="http://schemas.microsoft.com/office/drawing/2014/main" id="{1F5D8A44-5F22-4829-B947-1C061FFC8734}"/>
                  </a:ext>
                </a:extLst>
              </p:cNvPr>
              <p:cNvSpPr/>
              <p:nvPr/>
            </p:nvSpPr>
            <p:spPr>
              <a:xfrm>
                <a:off x="10855213" y="6109305"/>
                <a:ext cx="15289" cy="47479"/>
              </a:xfrm>
              <a:custGeom>
                <a:avLst/>
                <a:gdLst>
                  <a:gd name="connsiteX0" fmla="*/ 10484 w 15289"/>
                  <a:gd name="connsiteY0" fmla="*/ 29480 h 47479"/>
                  <a:gd name="connsiteX1" fmla="*/ 8300 w 15289"/>
                  <a:gd name="connsiteY1" fmla="*/ 46517 h 47479"/>
                  <a:gd name="connsiteX2" fmla="*/ 0 w 15289"/>
                  <a:gd name="connsiteY2" fmla="*/ 46517 h 47479"/>
                  <a:gd name="connsiteX3" fmla="*/ 2475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4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484" y="29480"/>
                    </a:moveTo>
                    <a:cubicBezTo>
                      <a:pt x="9465" y="37052"/>
                      <a:pt x="8446" y="44042"/>
                      <a:pt x="8300" y="46517"/>
                    </a:cubicBezTo>
                    <a:lnTo>
                      <a:pt x="0" y="46517"/>
                    </a:lnTo>
                    <a:cubicBezTo>
                      <a:pt x="0" y="44042"/>
                      <a:pt x="1019" y="40110"/>
                      <a:pt x="2475" y="31081"/>
                    </a:cubicBezTo>
                    <a:cubicBezTo>
                      <a:pt x="3931" y="22053"/>
                      <a:pt x="4368" y="16519"/>
                      <a:pt x="4660" y="13752"/>
                    </a:cubicBezTo>
                    <a:lnTo>
                      <a:pt x="12960" y="13752"/>
                    </a:lnTo>
                    <a:cubicBezTo>
                      <a:pt x="12087" y="18704"/>
                      <a:pt x="11504" y="22490"/>
                      <a:pt x="10484" y="29771"/>
                    </a:cubicBezTo>
                    <a:moveTo>
                      <a:pt x="10484" y="7055"/>
                    </a:moveTo>
                    <a:cubicBezTo>
                      <a:pt x="8155" y="7055"/>
                      <a:pt x="5824" y="5889"/>
                      <a:pt x="5824" y="3268"/>
                    </a:cubicBezTo>
                    <a:cubicBezTo>
                      <a:pt x="5883" y="793"/>
                      <a:pt x="7892" y="-1100"/>
                      <a:pt x="10295" y="-954"/>
                    </a:cubicBezTo>
                    <a:cubicBezTo>
                      <a:pt x="10456" y="-954"/>
                      <a:pt x="10616" y="-954"/>
                      <a:pt x="10776" y="-954"/>
                    </a:cubicBezTo>
                    <a:cubicBezTo>
                      <a:pt x="13105" y="-954"/>
                      <a:pt x="15290" y="64"/>
                      <a:pt x="15290" y="2831"/>
                    </a:cubicBezTo>
                    <a:cubicBezTo>
                      <a:pt x="15130" y="5307"/>
                      <a:pt x="12989"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endParaRPr lang="en-ZA"/>
              </a:p>
            </p:txBody>
          </p:sp>
          <p:sp>
            <p:nvSpPr>
              <p:cNvPr id="1199" name="Freeform: Shape 1198">
                <a:extLst>
                  <a:ext uri="{FF2B5EF4-FFF2-40B4-BE49-F238E27FC236}">
                    <a16:creationId xmlns:a16="http://schemas.microsoft.com/office/drawing/2014/main" id="{AC7056C9-8616-48B9-9AE2-B9FA79E58ABB}"/>
                  </a:ext>
                </a:extLst>
              </p:cNvPr>
              <p:cNvSpPr/>
              <p:nvPr/>
            </p:nvSpPr>
            <p:spPr>
              <a:xfrm>
                <a:off x="10872250" y="6123474"/>
                <a:ext cx="24755" cy="33310"/>
              </a:xfrm>
              <a:custGeom>
                <a:avLst/>
                <a:gdLst>
                  <a:gd name="connsiteX0" fmla="*/ 22134 w 24755"/>
                  <a:gd name="connsiteY0" fmla="*/ 6864 h 33310"/>
                  <a:gd name="connsiteX1" fmla="*/ 18930 w 24755"/>
                  <a:gd name="connsiteY1" fmla="*/ 5845 h 33310"/>
                  <a:gd name="connsiteX2" fmla="*/ 10194 w 24755"/>
                  <a:gd name="connsiteY2" fmla="*/ 14874 h 33310"/>
                  <a:gd name="connsiteX3" fmla="*/ 9174 w 24755"/>
                  <a:gd name="connsiteY3" fmla="*/ 22300 h 33310"/>
                  <a:gd name="connsiteX4" fmla="*/ 8009 w 24755"/>
                  <a:gd name="connsiteY4" fmla="*/ 32348 h 33310"/>
                  <a:gd name="connsiteX5" fmla="*/ 0 w 24755"/>
                  <a:gd name="connsiteY5" fmla="*/ 32348 h 33310"/>
                  <a:gd name="connsiteX6" fmla="*/ 2330 w 24755"/>
                  <a:gd name="connsiteY6" fmla="*/ 16476 h 33310"/>
                  <a:gd name="connsiteX7" fmla="*/ 3932 w 24755"/>
                  <a:gd name="connsiteY7" fmla="*/ -417 h 33310"/>
                  <a:gd name="connsiteX8" fmla="*/ 11795 w 24755"/>
                  <a:gd name="connsiteY8" fmla="*/ -417 h 33310"/>
                  <a:gd name="connsiteX9" fmla="*/ 11795 w 24755"/>
                  <a:gd name="connsiteY9" fmla="*/ 7302 h 33310"/>
                  <a:gd name="connsiteX10" fmla="*/ 21843 w 24755"/>
                  <a:gd name="connsiteY10" fmla="*/ -853 h 33310"/>
                  <a:gd name="connsiteX11" fmla="*/ 24756 w 24755"/>
                  <a:gd name="connsiteY11" fmla="*/ -853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5" h="33310">
                    <a:moveTo>
                      <a:pt x="22134" y="6864"/>
                    </a:moveTo>
                    <a:cubicBezTo>
                      <a:pt x="21202" y="6137"/>
                      <a:pt x="20081" y="5845"/>
                      <a:pt x="18930" y="5845"/>
                    </a:cubicBezTo>
                    <a:cubicBezTo>
                      <a:pt x="15873" y="5845"/>
                      <a:pt x="12960" y="8321"/>
                      <a:pt x="10194" y="14874"/>
                    </a:cubicBezTo>
                    <a:lnTo>
                      <a:pt x="9174" y="22300"/>
                    </a:lnTo>
                    <a:cubicBezTo>
                      <a:pt x="9174" y="25650"/>
                      <a:pt x="8155" y="29290"/>
                      <a:pt x="8009" y="32348"/>
                    </a:cubicBezTo>
                    <a:lnTo>
                      <a:pt x="0" y="32348"/>
                    </a:lnTo>
                    <a:cubicBezTo>
                      <a:pt x="0" y="27979"/>
                      <a:pt x="1456" y="23174"/>
                      <a:pt x="2330" y="16476"/>
                    </a:cubicBezTo>
                    <a:cubicBezTo>
                      <a:pt x="3321" y="10942"/>
                      <a:pt x="3859" y="5263"/>
                      <a:pt x="3932" y="-417"/>
                    </a:cubicBezTo>
                    <a:lnTo>
                      <a:pt x="11795" y="-417"/>
                    </a:lnTo>
                    <a:cubicBezTo>
                      <a:pt x="11955" y="2204"/>
                      <a:pt x="11955" y="4681"/>
                      <a:pt x="11795" y="7302"/>
                    </a:cubicBezTo>
                    <a:cubicBezTo>
                      <a:pt x="14853" y="1477"/>
                      <a:pt x="18057" y="-853"/>
                      <a:pt x="21843" y="-853"/>
                    </a:cubicBezTo>
                    <a:cubicBezTo>
                      <a:pt x="22804" y="-999"/>
                      <a:pt x="23795" y="-999"/>
                      <a:pt x="24756" y="-853"/>
                    </a:cubicBezTo>
                    <a:close/>
                  </a:path>
                </a:pathLst>
              </a:custGeom>
              <a:solidFill>
                <a:srgbClr val="231F20"/>
              </a:solidFill>
              <a:ln w="14556" cap="flat">
                <a:noFill/>
                <a:prstDash val="solid"/>
                <a:miter/>
              </a:ln>
            </p:spPr>
            <p:txBody>
              <a:bodyPr rtlCol="0" anchor="ctr"/>
              <a:lstStyle/>
              <a:p>
                <a:endParaRPr lang="en-ZA"/>
              </a:p>
            </p:txBody>
          </p:sp>
          <p:sp>
            <p:nvSpPr>
              <p:cNvPr id="1200" name="Freeform: Shape 1199">
                <a:extLst>
                  <a:ext uri="{FF2B5EF4-FFF2-40B4-BE49-F238E27FC236}">
                    <a16:creationId xmlns:a16="http://schemas.microsoft.com/office/drawing/2014/main" id="{B65094CF-82BF-4822-9DD7-3CDD1E1B8E15}"/>
                  </a:ext>
                </a:extLst>
              </p:cNvPr>
              <p:cNvSpPr/>
              <p:nvPr/>
            </p:nvSpPr>
            <p:spPr>
              <a:xfrm>
                <a:off x="10895986" y="6109305"/>
                <a:ext cx="15289" cy="47479"/>
              </a:xfrm>
              <a:custGeom>
                <a:avLst/>
                <a:gdLst>
                  <a:gd name="connsiteX0" fmla="*/ 10630 w 15289"/>
                  <a:gd name="connsiteY0" fmla="*/ 29480 h 47479"/>
                  <a:gd name="connsiteX1" fmla="*/ 8300 w 15289"/>
                  <a:gd name="connsiteY1" fmla="*/ 46517 h 47479"/>
                  <a:gd name="connsiteX2" fmla="*/ 0 w 15289"/>
                  <a:gd name="connsiteY2" fmla="*/ 46517 h 47479"/>
                  <a:gd name="connsiteX3" fmla="*/ 2330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5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630" y="29480"/>
                    </a:moveTo>
                    <a:cubicBezTo>
                      <a:pt x="9611" y="37052"/>
                      <a:pt x="8592" y="44042"/>
                      <a:pt x="8300" y="46517"/>
                    </a:cubicBezTo>
                    <a:lnTo>
                      <a:pt x="0" y="46517"/>
                    </a:lnTo>
                    <a:cubicBezTo>
                      <a:pt x="0" y="44042"/>
                      <a:pt x="1019" y="40110"/>
                      <a:pt x="2330" y="31081"/>
                    </a:cubicBezTo>
                    <a:cubicBezTo>
                      <a:pt x="3640" y="22053"/>
                      <a:pt x="4223" y="16519"/>
                      <a:pt x="4660" y="13752"/>
                    </a:cubicBezTo>
                    <a:lnTo>
                      <a:pt x="12960" y="13752"/>
                    </a:lnTo>
                    <a:cubicBezTo>
                      <a:pt x="12087" y="18704"/>
                      <a:pt x="11504" y="22490"/>
                      <a:pt x="10484" y="29771"/>
                    </a:cubicBezTo>
                    <a:moveTo>
                      <a:pt x="10484" y="7055"/>
                    </a:moveTo>
                    <a:cubicBezTo>
                      <a:pt x="8155" y="7055"/>
                      <a:pt x="5825" y="5889"/>
                      <a:pt x="5825" y="3268"/>
                    </a:cubicBezTo>
                    <a:cubicBezTo>
                      <a:pt x="5883" y="793"/>
                      <a:pt x="7892" y="-1100"/>
                      <a:pt x="10295" y="-954"/>
                    </a:cubicBezTo>
                    <a:cubicBezTo>
                      <a:pt x="10456" y="-954"/>
                      <a:pt x="10616" y="-954"/>
                      <a:pt x="10776" y="-954"/>
                    </a:cubicBezTo>
                    <a:cubicBezTo>
                      <a:pt x="13106" y="-954"/>
                      <a:pt x="15290" y="64"/>
                      <a:pt x="15290" y="2831"/>
                    </a:cubicBezTo>
                    <a:cubicBezTo>
                      <a:pt x="15130" y="5307"/>
                      <a:pt x="12990"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endParaRPr lang="en-ZA"/>
              </a:p>
            </p:txBody>
          </p:sp>
          <p:sp>
            <p:nvSpPr>
              <p:cNvPr id="1201" name="Freeform: Shape 1200">
                <a:extLst>
                  <a:ext uri="{FF2B5EF4-FFF2-40B4-BE49-F238E27FC236}">
                    <a16:creationId xmlns:a16="http://schemas.microsoft.com/office/drawing/2014/main" id="{DD0907E4-8C81-49D9-9E82-AA9A3899C4B0}"/>
                  </a:ext>
                </a:extLst>
              </p:cNvPr>
              <p:cNvSpPr/>
              <p:nvPr/>
            </p:nvSpPr>
            <p:spPr>
              <a:xfrm>
                <a:off x="10912587" y="6123729"/>
                <a:ext cx="32280" cy="33055"/>
              </a:xfrm>
              <a:custGeom>
                <a:avLst/>
                <a:gdLst>
                  <a:gd name="connsiteX0" fmla="*/ 31891 w 32280"/>
                  <a:gd name="connsiteY0" fmla="*/ 13454 h 33055"/>
                  <a:gd name="connsiteX1" fmla="*/ 30580 w 32280"/>
                  <a:gd name="connsiteY1" fmla="*/ 22191 h 33055"/>
                  <a:gd name="connsiteX2" fmla="*/ 29270 w 32280"/>
                  <a:gd name="connsiteY2" fmla="*/ 32093 h 33055"/>
                  <a:gd name="connsiteX3" fmla="*/ 21260 w 32280"/>
                  <a:gd name="connsiteY3" fmla="*/ 32093 h 33055"/>
                  <a:gd name="connsiteX4" fmla="*/ 23590 w 32280"/>
                  <a:gd name="connsiteY4" fmla="*/ 14910 h 33055"/>
                  <a:gd name="connsiteX5" fmla="*/ 23590 w 32280"/>
                  <a:gd name="connsiteY5" fmla="*/ 9959 h 33055"/>
                  <a:gd name="connsiteX6" fmla="*/ 20386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475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0 w 32280"/>
                  <a:gd name="connsiteY14" fmla="*/ -962 h 33055"/>
                  <a:gd name="connsiteX15" fmla="*/ 32181 w 32280"/>
                  <a:gd name="connsiteY15" fmla="*/ 7629 h 33055"/>
                  <a:gd name="connsiteX16" fmla="*/ 32181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891" y="13454"/>
                    </a:moveTo>
                    <a:lnTo>
                      <a:pt x="30580" y="22191"/>
                    </a:lnTo>
                    <a:cubicBezTo>
                      <a:pt x="30580" y="25685"/>
                      <a:pt x="29560" y="29035"/>
                      <a:pt x="29270" y="32093"/>
                    </a:cubicBezTo>
                    <a:lnTo>
                      <a:pt x="21260" y="32093"/>
                    </a:lnTo>
                    <a:lnTo>
                      <a:pt x="23590" y="14910"/>
                    </a:lnTo>
                    <a:cubicBezTo>
                      <a:pt x="23721" y="13308"/>
                      <a:pt x="23721" y="11561"/>
                      <a:pt x="23590" y="9959"/>
                    </a:cubicBezTo>
                    <a:cubicBezTo>
                      <a:pt x="23590" y="6755"/>
                      <a:pt x="22279" y="5154"/>
                      <a:pt x="20386" y="5154"/>
                    </a:cubicBezTo>
                    <a:cubicBezTo>
                      <a:pt x="18493" y="5154"/>
                      <a:pt x="15436" y="6319"/>
                      <a:pt x="10776" y="12726"/>
                    </a:cubicBezTo>
                    <a:cubicBezTo>
                      <a:pt x="10776" y="12726"/>
                      <a:pt x="8445" y="30200"/>
                      <a:pt x="8155" y="32093"/>
                    </a:cubicBezTo>
                    <a:lnTo>
                      <a:pt x="0" y="32093"/>
                    </a:lnTo>
                    <a:cubicBezTo>
                      <a:pt x="874" y="26996"/>
                      <a:pt x="1747" y="20881"/>
                      <a:pt x="2475" y="15347"/>
                    </a:cubicBezTo>
                    <a:cubicBezTo>
                      <a:pt x="3538" y="10105"/>
                      <a:pt x="3888" y="4716"/>
                      <a:pt x="3495" y="-526"/>
                    </a:cubicBezTo>
                    <a:lnTo>
                      <a:pt x="11649" y="-526"/>
                    </a:lnTo>
                    <a:cubicBezTo>
                      <a:pt x="11912" y="2095"/>
                      <a:pt x="11912" y="4571"/>
                      <a:pt x="11649" y="7192"/>
                    </a:cubicBezTo>
                    <a:cubicBezTo>
                      <a:pt x="17183" y="57"/>
                      <a:pt x="20969" y="-962"/>
                      <a:pt x="24900" y="-962"/>
                    </a:cubicBezTo>
                    <a:cubicBezTo>
                      <a:pt x="28832" y="-962"/>
                      <a:pt x="32181" y="1659"/>
                      <a:pt x="32181" y="7629"/>
                    </a:cubicBezTo>
                    <a:cubicBezTo>
                      <a:pt x="32313" y="9813"/>
                      <a:pt x="32313" y="11852"/>
                      <a:pt x="32181" y="14036"/>
                    </a:cubicBezTo>
                  </a:path>
                </a:pathLst>
              </a:custGeom>
              <a:solidFill>
                <a:srgbClr val="231F20"/>
              </a:solidFill>
              <a:ln w="14556" cap="flat">
                <a:noFill/>
                <a:prstDash val="solid"/>
                <a:miter/>
              </a:ln>
            </p:spPr>
            <p:txBody>
              <a:bodyPr rtlCol="0" anchor="ctr"/>
              <a:lstStyle/>
              <a:p>
                <a:endParaRPr lang="en-ZA"/>
              </a:p>
            </p:txBody>
          </p:sp>
          <p:sp>
            <p:nvSpPr>
              <p:cNvPr id="1202" name="Freeform: Shape 1201">
                <a:extLst>
                  <a:ext uri="{FF2B5EF4-FFF2-40B4-BE49-F238E27FC236}">
                    <a16:creationId xmlns:a16="http://schemas.microsoft.com/office/drawing/2014/main" id="{024D8560-B2C2-461F-9151-50A767592EB3}"/>
                  </a:ext>
                </a:extLst>
              </p:cNvPr>
              <p:cNvSpPr/>
              <p:nvPr/>
            </p:nvSpPr>
            <p:spPr>
              <a:xfrm>
                <a:off x="10948118" y="6122418"/>
                <a:ext cx="34074" cy="49839"/>
              </a:xfrm>
              <a:custGeom>
                <a:avLst/>
                <a:gdLst>
                  <a:gd name="connsiteX0" fmla="*/ 31453 w 34074"/>
                  <a:gd name="connsiteY0" fmla="*/ 15347 h 49839"/>
                  <a:gd name="connsiteX1" fmla="*/ 28541 w 34074"/>
                  <a:gd name="connsiteY1" fmla="*/ 34277 h 49839"/>
                  <a:gd name="connsiteX2" fmla="*/ 9902 w 34074"/>
                  <a:gd name="connsiteY2" fmla="*/ 48839 h 49839"/>
                  <a:gd name="connsiteX3" fmla="*/ 0 w 34074"/>
                  <a:gd name="connsiteY3" fmla="*/ 46364 h 49839"/>
                  <a:gd name="connsiteX4" fmla="*/ 1019 w 34074"/>
                  <a:gd name="connsiteY4" fmla="*/ 39520 h 49839"/>
                  <a:gd name="connsiteX5" fmla="*/ 10484 w 34074"/>
                  <a:gd name="connsiteY5" fmla="*/ 42869 h 49839"/>
                  <a:gd name="connsiteX6" fmla="*/ 20823 w 34074"/>
                  <a:gd name="connsiteY6" fmla="*/ 33695 h 49839"/>
                  <a:gd name="connsiteX7" fmla="*/ 22425 w 34074"/>
                  <a:gd name="connsiteY7" fmla="*/ 24813 h 49839"/>
                  <a:gd name="connsiteX8" fmla="*/ 10048 w 34074"/>
                  <a:gd name="connsiteY8" fmla="*/ 33404 h 49839"/>
                  <a:gd name="connsiteX9" fmla="*/ 1893 w 34074"/>
                  <a:gd name="connsiteY9" fmla="*/ 22192 h 49839"/>
                  <a:gd name="connsiteX10" fmla="*/ 22571 w 34074"/>
                  <a:gd name="connsiteY10" fmla="*/ -962 h 49839"/>
                  <a:gd name="connsiteX11" fmla="*/ 28541 w 34074"/>
                  <a:gd name="connsiteY11" fmla="*/ 57 h 49839"/>
                  <a:gd name="connsiteX12" fmla="*/ 34074 w 34074"/>
                  <a:gd name="connsiteY12" fmla="*/ -817 h 49839"/>
                  <a:gd name="connsiteX13" fmla="*/ 31453 w 34074"/>
                  <a:gd name="connsiteY13" fmla="*/ 14619 h 49839"/>
                  <a:gd name="connsiteX14" fmla="*/ 21260 w 34074"/>
                  <a:gd name="connsiteY14" fmla="*/ 5154 h 49839"/>
                  <a:gd name="connsiteX15" fmla="*/ 9902 w 34074"/>
                  <a:gd name="connsiteY15" fmla="*/ 20735 h 49839"/>
                  <a:gd name="connsiteX16" fmla="*/ 13397 w 34074"/>
                  <a:gd name="connsiteY16" fmla="*/ 26706 h 49839"/>
                  <a:gd name="connsiteX17" fmla="*/ 23153 w 34074"/>
                  <a:gd name="connsiteY17" fmla="*/ 18260 h 49839"/>
                  <a:gd name="connsiteX18" fmla="*/ 25192 w 34074"/>
                  <a:gd name="connsiteY18" fmla="*/ 6173 h 49839"/>
                  <a:gd name="connsiteX19" fmla="*/ 21260 w 34074"/>
                  <a:gd name="connsiteY19" fmla="*/ 5154 h 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4" h="49839">
                    <a:moveTo>
                      <a:pt x="31453" y="15347"/>
                    </a:moveTo>
                    <a:cubicBezTo>
                      <a:pt x="30143" y="25395"/>
                      <a:pt x="29560" y="29909"/>
                      <a:pt x="28541" y="34277"/>
                    </a:cubicBezTo>
                    <a:cubicBezTo>
                      <a:pt x="26866" y="43161"/>
                      <a:pt x="18887" y="49422"/>
                      <a:pt x="9902" y="48839"/>
                    </a:cubicBezTo>
                    <a:cubicBezTo>
                      <a:pt x="6451" y="48839"/>
                      <a:pt x="3073" y="47966"/>
                      <a:pt x="0" y="46364"/>
                    </a:cubicBezTo>
                    <a:lnTo>
                      <a:pt x="1019" y="39520"/>
                    </a:lnTo>
                    <a:cubicBezTo>
                      <a:pt x="3713" y="41704"/>
                      <a:pt x="7048" y="42869"/>
                      <a:pt x="10484" y="42869"/>
                    </a:cubicBezTo>
                    <a:cubicBezTo>
                      <a:pt x="15771" y="42869"/>
                      <a:pt x="20226" y="38937"/>
                      <a:pt x="20823" y="33695"/>
                    </a:cubicBezTo>
                    <a:cubicBezTo>
                      <a:pt x="21537" y="30783"/>
                      <a:pt x="22076" y="27870"/>
                      <a:pt x="22425" y="24813"/>
                    </a:cubicBezTo>
                    <a:cubicBezTo>
                      <a:pt x="17765" y="31220"/>
                      <a:pt x="13834" y="33404"/>
                      <a:pt x="10048" y="33404"/>
                    </a:cubicBezTo>
                    <a:cubicBezTo>
                      <a:pt x="6262" y="33404"/>
                      <a:pt x="1893" y="28890"/>
                      <a:pt x="1893" y="22192"/>
                    </a:cubicBezTo>
                    <a:cubicBezTo>
                      <a:pt x="1383" y="10105"/>
                      <a:pt x="10557" y="-89"/>
                      <a:pt x="22571" y="-962"/>
                    </a:cubicBezTo>
                    <a:cubicBezTo>
                      <a:pt x="24610" y="-962"/>
                      <a:pt x="26634" y="-671"/>
                      <a:pt x="28541" y="57"/>
                    </a:cubicBezTo>
                    <a:lnTo>
                      <a:pt x="34074" y="-817"/>
                    </a:lnTo>
                    <a:cubicBezTo>
                      <a:pt x="34074" y="2096"/>
                      <a:pt x="32619" y="6756"/>
                      <a:pt x="31453" y="14619"/>
                    </a:cubicBezTo>
                    <a:moveTo>
                      <a:pt x="21260" y="5154"/>
                    </a:moveTo>
                    <a:cubicBezTo>
                      <a:pt x="15872" y="5154"/>
                      <a:pt x="9902" y="12144"/>
                      <a:pt x="9902" y="20735"/>
                    </a:cubicBezTo>
                    <a:cubicBezTo>
                      <a:pt x="9902" y="24958"/>
                      <a:pt x="11358" y="26706"/>
                      <a:pt x="13397" y="26706"/>
                    </a:cubicBezTo>
                    <a:cubicBezTo>
                      <a:pt x="15436" y="26706"/>
                      <a:pt x="18785" y="24085"/>
                      <a:pt x="23153" y="18260"/>
                    </a:cubicBezTo>
                    <a:cubicBezTo>
                      <a:pt x="23153" y="14911"/>
                      <a:pt x="24900" y="8066"/>
                      <a:pt x="25192" y="6173"/>
                    </a:cubicBezTo>
                    <a:cubicBezTo>
                      <a:pt x="24012" y="5445"/>
                      <a:pt x="22644" y="5154"/>
                      <a:pt x="21260" y="5154"/>
                    </a:cubicBezTo>
                  </a:path>
                </a:pathLst>
              </a:custGeom>
              <a:solidFill>
                <a:srgbClr val="231F20"/>
              </a:solidFill>
              <a:ln w="14556" cap="flat">
                <a:noFill/>
                <a:prstDash val="solid"/>
                <a:miter/>
              </a:ln>
            </p:spPr>
            <p:txBody>
              <a:bodyPr rtlCol="0" anchor="ctr"/>
              <a:lstStyle/>
              <a:p>
                <a:endParaRPr lang="en-ZA"/>
              </a:p>
            </p:txBody>
          </p:sp>
          <p:sp>
            <p:nvSpPr>
              <p:cNvPr id="1203" name="Freeform: Shape 1202">
                <a:extLst>
                  <a:ext uri="{FF2B5EF4-FFF2-40B4-BE49-F238E27FC236}">
                    <a16:creationId xmlns:a16="http://schemas.microsoft.com/office/drawing/2014/main" id="{CBDF2778-D839-49A1-8772-972554CD4EB8}"/>
                  </a:ext>
                </a:extLst>
              </p:cNvPr>
              <p:cNvSpPr/>
              <p:nvPr/>
            </p:nvSpPr>
            <p:spPr>
              <a:xfrm>
                <a:off x="11000541" y="6123729"/>
                <a:ext cx="32328" cy="33055"/>
              </a:xfrm>
              <a:custGeom>
                <a:avLst/>
                <a:gdLst>
                  <a:gd name="connsiteX0" fmla="*/ 31891 w 32328"/>
                  <a:gd name="connsiteY0" fmla="*/ 13454 h 33055"/>
                  <a:gd name="connsiteX1" fmla="*/ 30581 w 32328"/>
                  <a:gd name="connsiteY1" fmla="*/ 22191 h 33055"/>
                  <a:gd name="connsiteX2" fmla="*/ 29270 w 32328"/>
                  <a:gd name="connsiteY2" fmla="*/ 32093 h 33055"/>
                  <a:gd name="connsiteX3" fmla="*/ 21261 w 32328"/>
                  <a:gd name="connsiteY3" fmla="*/ 32093 h 33055"/>
                  <a:gd name="connsiteX4" fmla="*/ 23590 w 32328"/>
                  <a:gd name="connsiteY4" fmla="*/ 14910 h 33055"/>
                  <a:gd name="connsiteX5" fmla="*/ 23590 w 32328"/>
                  <a:gd name="connsiteY5" fmla="*/ 9959 h 33055"/>
                  <a:gd name="connsiteX6" fmla="*/ 20387 w 32328"/>
                  <a:gd name="connsiteY6" fmla="*/ 5154 h 33055"/>
                  <a:gd name="connsiteX7" fmla="*/ 10776 w 32328"/>
                  <a:gd name="connsiteY7" fmla="*/ 12726 h 33055"/>
                  <a:gd name="connsiteX8" fmla="*/ 8155 w 32328"/>
                  <a:gd name="connsiteY8" fmla="*/ 32093 h 33055"/>
                  <a:gd name="connsiteX9" fmla="*/ 0 w 32328"/>
                  <a:gd name="connsiteY9" fmla="*/ 32093 h 33055"/>
                  <a:gd name="connsiteX10" fmla="*/ 2621 w 32328"/>
                  <a:gd name="connsiteY10" fmla="*/ 15347 h 33055"/>
                  <a:gd name="connsiteX11" fmla="*/ 3640 w 32328"/>
                  <a:gd name="connsiteY11" fmla="*/ -526 h 33055"/>
                  <a:gd name="connsiteX12" fmla="*/ 11795 w 32328"/>
                  <a:gd name="connsiteY12" fmla="*/ -526 h 33055"/>
                  <a:gd name="connsiteX13" fmla="*/ 11795 w 32328"/>
                  <a:gd name="connsiteY13" fmla="*/ 7192 h 33055"/>
                  <a:gd name="connsiteX14" fmla="*/ 25192 w 32328"/>
                  <a:gd name="connsiteY14" fmla="*/ -962 h 33055"/>
                  <a:gd name="connsiteX15" fmla="*/ 32328 w 32328"/>
                  <a:gd name="connsiteY15" fmla="*/ 7629 h 33055"/>
                  <a:gd name="connsiteX16" fmla="*/ 32328 w 32328"/>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8" h="33055">
                    <a:moveTo>
                      <a:pt x="31891" y="13454"/>
                    </a:moveTo>
                    <a:lnTo>
                      <a:pt x="30581" y="22191"/>
                    </a:lnTo>
                    <a:cubicBezTo>
                      <a:pt x="30581" y="25685"/>
                      <a:pt x="29561" y="29035"/>
                      <a:pt x="29270" y="32093"/>
                    </a:cubicBezTo>
                    <a:lnTo>
                      <a:pt x="21261" y="32093"/>
                    </a:lnTo>
                    <a:lnTo>
                      <a:pt x="23590" y="14910"/>
                    </a:lnTo>
                    <a:cubicBezTo>
                      <a:pt x="23736" y="13308"/>
                      <a:pt x="23736" y="11561"/>
                      <a:pt x="23590" y="9959"/>
                    </a:cubicBezTo>
                    <a:cubicBezTo>
                      <a:pt x="23590" y="6755"/>
                      <a:pt x="22425" y="5154"/>
                      <a:pt x="20387" y="5154"/>
                    </a:cubicBezTo>
                    <a:cubicBezTo>
                      <a:pt x="18348" y="5154"/>
                      <a:pt x="15581" y="6319"/>
                      <a:pt x="10776" y="12726"/>
                    </a:cubicBezTo>
                    <a:cubicBezTo>
                      <a:pt x="10776" y="12726"/>
                      <a:pt x="8446" y="30200"/>
                      <a:pt x="8155" y="32093"/>
                    </a:cubicBezTo>
                    <a:lnTo>
                      <a:pt x="0" y="32093"/>
                    </a:lnTo>
                    <a:cubicBezTo>
                      <a:pt x="874" y="26996"/>
                      <a:pt x="1893" y="20881"/>
                      <a:pt x="2621" y="15347"/>
                    </a:cubicBezTo>
                    <a:cubicBezTo>
                      <a:pt x="3524" y="10105"/>
                      <a:pt x="3859" y="4716"/>
                      <a:pt x="3640" y="-526"/>
                    </a:cubicBezTo>
                    <a:lnTo>
                      <a:pt x="11795" y="-526"/>
                    </a:lnTo>
                    <a:cubicBezTo>
                      <a:pt x="12028" y="2095"/>
                      <a:pt x="12028" y="4571"/>
                      <a:pt x="11795" y="7192"/>
                    </a:cubicBezTo>
                    <a:cubicBezTo>
                      <a:pt x="17475" y="57"/>
                      <a:pt x="21261" y="-962"/>
                      <a:pt x="25192" y="-962"/>
                    </a:cubicBezTo>
                    <a:cubicBezTo>
                      <a:pt x="29124" y="-962"/>
                      <a:pt x="32328" y="1659"/>
                      <a:pt x="32328" y="7629"/>
                    </a:cubicBezTo>
                    <a:cubicBezTo>
                      <a:pt x="32328" y="9376"/>
                      <a:pt x="32328" y="12143"/>
                      <a:pt x="32328" y="14036"/>
                    </a:cubicBezTo>
                  </a:path>
                </a:pathLst>
              </a:custGeom>
              <a:solidFill>
                <a:srgbClr val="231F20"/>
              </a:solidFill>
              <a:ln w="14556" cap="flat">
                <a:noFill/>
                <a:prstDash val="solid"/>
                <a:miter/>
              </a:ln>
            </p:spPr>
            <p:txBody>
              <a:bodyPr rtlCol="0" anchor="ctr"/>
              <a:lstStyle/>
              <a:p>
                <a:endParaRPr lang="en-ZA"/>
              </a:p>
            </p:txBody>
          </p:sp>
          <p:sp>
            <p:nvSpPr>
              <p:cNvPr id="1204" name="Freeform: Shape 1203">
                <a:extLst>
                  <a:ext uri="{FF2B5EF4-FFF2-40B4-BE49-F238E27FC236}">
                    <a16:creationId xmlns:a16="http://schemas.microsoft.com/office/drawing/2014/main" id="{2DB24002-C61A-4F1F-92B5-A12EE02D6688}"/>
                  </a:ext>
                </a:extLst>
              </p:cNvPr>
              <p:cNvSpPr/>
              <p:nvPr/>
            </p:nvSpPr>
            <p:spPr>
              <a:xfrm>
                <a:off x="11037513" y="6123146"/>
                <a:ext cx="28702" cy="34366"/>
              </a:xfrm>
              <a:custGeom>
                <a:avLst/>
                <a:gdLst>
                  <a:gd name="connsiteX0" fmla="*/ 8025 w 28702"/>
                  <a:gd name="connsiteY0" fmla="*/ 19425 h 34366"/>
                  <a:gd name="connsiteX1" fmla="*/ 8025 w 28702"/>
                  <a:gd name="connsiteY1" fmla="*/ 21318 h 34366"/>
                  <a:gd name="connsiteX2" fmla="*/ 13703 w 28702"/>
                  <a:gd name="connsiteY2" fmla="*/ 27579 h 34366"/>
                  <a:gd name="connsiteX3" fmla="*/ 25062 w 28702"/>
                  <a:gd name="connsiteY3" fmla="*/ 22192 h 34366"/>
                  <a:gd name="connsiteX4" fmla="*/ 25062 w 28702"/>
                  <a:gd name="connsiteY4" fmla="*/ 28307 h 34366"/>
                  <a:gd name="connsiteX5" fmla="*/ 11519 w 28702"/>
                  <a:gd name="connsiteY5" fmla="*/ 33405 h 34366"/>
                  <a:gd name="connsiteX6" fmla="*/ 15 w 28702"/>
                  <a:gd name="connsiteY6" fmla="*/ 20735 h 34366"/>
                  <a:gd name="connsiteX7" fmla="*/ 19528 w 28702"/>
                  <a:gd name="connsiteY7" fmla="*/ -962 h 34366"/>
                  <a:gd name="connsiteX8" fmla="*/ 28702 w 28702"/>
                  <a:gd name="connsiteY8" fmla="*/ 6319 h 34366"/>
                  <a:gd name="connsiteX9" fmla="*/ 7733 w 28702"/>
                  <a:gd name="connsiteY9" fmla="*/ 19425 h 34366"/>
                  <a:gd name="connsiteX10" fmla="*/ 17781 w 28702"/>
                  <a:gd name="connsiteY10" fmla="*/ 4863 h 34366"/>
                  <a:gd name="connsiteX11" fmla="*/ 8170 w 28702"/>
                  <a:gd name="connsiteY11" fmla="*/ 14765 h 34366"/>
                  <a:gd name="connsiteX12" fmla="*/ 21567 w 28702"/>
                  <a:gd name="connsiteY12" fmla="*/ 8066 h 34366"/>
                  <a:gd name="connsiteX13" fmla="*/ 17781 w 28702"/>
                  <a:gd name="connsiteY13" fmla="*/ 4863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2" h="34366">
                    <a:moveTo>
                      <a:pt x="8025" y="19425"/>
                    </a:moveTo>
                    <a:cubicBezTo>
                      <a:pt x="8025" y="19425"/>
                      <a:pt x="8025" y="20590"/>
                      <a:pt x="8025" y="21318"/>
                    </a:cubicBezTo>
                    <a:cubicBezTo>
                      <a:pt x="8025" y="24667"/>
                      <a:pt x="9480" y="27579"/>
                      <a:pt x="13703" y="27579"/>
                    </a:cubicBezTo>
                    <a:cubicBezTo>
                      <a:pt x="17956" y="26997"/>
                      <a:pt x="21931" y="25104"/>
                      <a:pt x="25062" y="22192"/>
                    </a:cubicBezTo>
                    <a:lnTo>
                      <a:pt x="25062" y="28307"/>
                    </a:lnTo>
                    <a:cubicBezTo>
                      <a:pt x="21218" y="31366"/>
                      <a:pt x="16470" y="33259"/>
                      <a:pt x="11519" y="33405"/>
                    </a:cubicBezTo>
                    <a:cubicBezTo>
                      <a:pt x="3947" y="33405"/>
                      <a:pt x="15" y="29181"/>
                      <a:pt x="15" y="20735"/>
                    </a:cubicBezTo>
                    <a:cubicBezTo>
                      <a:pt x="-407" y="9377"/>
                      <a:pt x="8228" y="-233"/>
                      <a:pt x="19528" y="-962"/>
                    </a:cubicBezTo>
                    <a:cubicBezTo>
                      <a:pt x="25790" y="-962"/>
                      <a:pt x="28702" y="2096"/>
                      <a:pt x="28702" y="6319"/>
                    </a:cubicBezTo>
                    <a:cubicBezTo>
                      <a:pt x="28702" y="10542"/>
                      <a:pt x="23315" y="17532"/>
                      <a:pt x="7733" y="19425"/>
                    </a:cubicBezTo>
                    <a:moveTo>
                      <a:pt x="17781" y="4863"/>
                    </a:moveTo>
                    <a:cubicBezTo>
                      <a:pt x="13558" y="4863"/>
                      <a:pt x="9480" y="9231"/>
                      <a:pt x="8170" y="14765"/>
                    </a:cubicBezTo>
                    <a:cubicBezTo>
                      <a:pt x="17344" y="13745"/>
                      <a:pt x="21567" y="11124"/>
                      <a:pt x="21567" y="8066"/>
                    </a:cubicBezTo>
                    <a:cubicBezTo>
                      <a:pt x="21567" y="5009"/>
                      <a:pt x="19092" y="4863"/>
                      <a:pt x="17781" y="4863"/>
                    </a:cubicBezTo>
                  </a:path>
                </a:pathLst>
              </a:custGeom>
              <a:solidFill>
                <a:srgbClr val="231F20"/>
              </a:solidFill>
              <a:ln w="14556" cap="flat">
                <a:noFill/>
                <a:prstDash val="solid"/>
                <a:miter/>
              </a:ln>
            </p:spPr>
            <p:txBody>
              <a:bodyPr rtlCol="0" anchor="ctr"/>
              <a:lstStyle/>
              <a:p>
                <a:endParaRPr lang="en-ZA"/>
              </a:p>
            </p:txBody>
          </p:sp>
          <p:sp>
            <p:nvSpPr>
              <p:cNvPr id="1205" name="Freeform: Shape 1204">
                <a:extLst>
                  <a:ext uri="{FF2B5EF4-FFF2-40B4-BE49-F238E27FC236}">
                    <a16:creationId xmlns:a16="http://schemas.microsoft.com/office/drawing/2014/main" id="{B77BC167-2922-4173-A59E-2A633DBF65FD}"/>
                  </a:ext>
                </a:extLst>
              </p:cNvPr>
              <p:cNvSpPr/>
              <p:nvPr/>
            </p:nvSpPr>
            <p:spPr>
              <a:xfrm>
                <a:off x="11067963" y="6124165"/>
                <a:ext cx="48200" cy="32764"/>
              </a:xfrm>
              <a:custGeom>
                <a:avLst/>
                <a:gdLst>
                  <a:gd name="connsiteX0" fmla="*/ 43394 w 48200"/>
                  <a:gd name="connsiteY0" fmla="*/ 13891 h 32764"/>
                  <a:gd name="connsiteX1" fmla="*/ 34220 w 48200"/>
                  <a:gd name="connsiteY1" fmla="*/ 31802 h 32764"/>
                  <a:gd name="connsiteX2" fmla="*/ 26503 w 48200"/>
                  <a:gd name="connsiteY2" fmla="*/ 31802 h 32764"/>
                  <a:gd name="connsiteX3" fmla="*/ 24464 w 48200"/>
                  <a:gd name="connsiteY3" fmla="*/ 9959 h 32764"/>
                  <a:gd name="connsiteX4" fmla="*/ 24464 w 48200"/>
                  <a:gd name="connsiteY4" fmla="*/ 7192 h 32764"/>
                  <a:gd name="connsiteX5" fmla="*/ 23590 w 48200"/>
                  <a:gd name="connsiteY5" fmla="*/ 10251 h 32764"/>
                  <a:gd name="connsiteX6" fmla="*/ 14126 w 48200"/>
                  <a:gd name="connsiteY6" fmla="*/ 31802 h 32764"/>
                  <a:gd name="connsiteX7" fmla="*/ 5534 w 48200"/>
                  <a:gd name="connsiteY7" fmla="*/ 31802 h 32764"/>
                  <a:gd name="connsiteX8" fmla="*/ 3495 w 48200"/>
                  <a:gd name="connsiteY8" fmla="*/ 11998 h 32764"/>
                  <a:gd name="connsiteX9" fmla="*/ 0 w 48200"/>
                  <a:gd name="connsiteY9" fmla="*/ -962 h 32764"/>
                  <a:gd name="connsiteX10" fmla="*/ 8009 w 48200"/>
                  <a:gd name="connsiteY10" fmla="*/ -962 h 32764"/>
                  <a:gd name="connsiteX11" fmla="*/ 10630 w 48200"/>
                  <a:gd name="connsiteY11" fmla="*/ 10979 h 32764"/>
                  <a:gd name="connsiteX12" fmla="*/ 11504 w 48200"/>
                  <a:gd name="connsiteY12" fmla="*/ 22482 h 32764"/>
                  <a:gd name="connsiteX13" fmla="*/ 11504 w 48200"/>
                  <a:gd name="connsiteY13" fmla="*/ 25104 h 32764"/>
                  <a:gd name="connsiteX14" fmla="*/ 12377 w 48200"/>
                  <a:gd name="connsiteY14" fmla="*/ 22628 h 32764"/>
                  <a:gd name="connsiteX15" fmla="*/ 22134 w 48200"/>
                  <a:gd name="connsiteY15" fmla="*/ -671 h 32764"/>
                  <a:gd name="connsiteX16" fmla="*/ 28832 w 48200"/>
                  <a:gd name="connsiteY16" fmla="*/ -671 h 32764"/>
                  <a:gd name="connsiteX17" fmla="*/ 31453 w 48200"/>
                  <a:gd name="connsiteY17" fmla="*/ 22628 h 32764"/>
                  <a:gd name="connsiteX18" fmla="*/ 31453 w 48200"/>
                  <a:gd name="connsiteY18" fmla="*/ 25686 h 32764"/>
                  <a:gd name="connsiteX19" fmla="*/ 32473 w 48200"/>
                  <a:gd name="connsiteY19" fmla="*/ 23065 h 32764"/>
                  <a:gd name="connsiteX20" fmla="*/ 37570 w 48200"/>
                  <a:gd name="connsiteY20" fmla="*/ 12434 h 32764"/>
                  <a:gd name="connsiteX21" fmla="*/ 41065 w 48200"/>
                  <a:gd name="connsiteY21" fmla="*/ -671 h 32764"/>
                  <a:gd name="connsiteX22" fmla="*/ 48200 w 48200"/>
                  <a:gd name="connsiteY22" fmla="*/ -671 h 32764"/>
                  <a:gd name="connsiteX23" fmla="*/ 43540 w 48200"/>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200" h="32764">
                    <a:moveTo>
                      <a:pt x="43394" y="13891"/>
                    </a:moveTo>
                    <a:cubicBezTo>
                      <a:pt x="40337" y="21026"/>
                      <a:pt x="36113" y="27725"/>
                      <a:pt x="34220"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1" y="26269"/>
                      <a:pt x="14126" y="31802"/>
                    </a:cubicBezTo>
                    <a:lnTo>
                      <a:pt x="5534" y="31802"/>
                    </a:lnTo>
                    <a:cubicBezTo>
                      <a:pt x="5534" y="27288"/>
                      <a:pt x="4514" y="20153"/>
                      <a:pt x="3495" y="11998"/>
                    </a:cubicBezTo>
                    <a:cubicBezTo>
                      <a:pt x="3349" y="7484"/>
                      <a:pt x="2155" y="2970"/>
                      <a:pt x="0" y="-962"/>
                    </a:cubicBezTo>
                    <a:lnTo>
                      <a:pt x="8009" y="-962"/>
                    </a:lnTo>
                    <a:cubicBezTo>
                      <a:pt x="8009" y="-89"/>
                      <a:pt x="9756" y="2388"/>
                      <a:pt x="10630" y="10979"/>
                    </a:cubicBezTo>
                    <a:cubicBezTo>
                      <a:pt x="10630" y="14473"/>
                      <a:pt x="11359" y="18551"/>
                      <a:pt x="11504" y="22482"/>
                    </a:cubicBezTo>
                    <a:lnTo>
                      <a:pt x="11504" y="25104"/>
                    </a:lnTo>
                    <a:cubicBezTo>
                      <a:pt x="11722" y="24231"/>
                      <a:pt x="12014" y="23356"/>
                      <a:pt x="12377" y="22628"/>
                    </a:cubicBezTo>
                    <a:cubicBezTo>
                      <a:pt x="16033" y="15056"/>
                      <a:pt x="19280" y="7192"/>
                      <a:pt x="22134" y="-671"/>
                    </a:cubicBezTo>
                    <a:lnTo>
                      <a:pt x="28832" y="-671"/>
                    </a:lnTo>
                    <a:cubicBezTo>
                      <a:pt x="29706" y="3552"/>
                      <a:pt x="31017" y="16221"/>
                      <a:pt x="31453" y="22628"/>
                    </a:cubicBezTo>
                    <a:cubicBezTo>
                      <a:pt x="31599" y="23647"/>
                      <a:pt x="31599" y="24667"/>
                      <a:pt x="31453" y="25686"/>
                    </a:cubicBezTo>
                    <a:cubicBezTo>
                      <a:pt x="31891" y="24813"/>
                      <a:pt x="32240" y="23939"/>
                      <a:pt x="32473" y="23065"/>
                    </a:cubicBezTo>
                    <a:cubicBezTo>
                      <a:pt x="34366" y="19571"/>
                      <a:pt x="36056" y="16075"/>
                      <a:pt x="37570" y="12434"/>
                    </a:cubicBezTo>
                    <a:cubicBezTo>
                      <a:pt x="39507" y="8358"/>
                      <a:pt x="40700" y="3843"/>
                      <a:pt x="41065" y="-671"/>
                    </a:cubicBezTo>
                    <a:lnTo>
                      <a:pt x="48200" y="-671"/>
                    </a:lnTo>
                    <a:cubicBezTo>
                      <a:pt x="47341" y="4426"/>
                      <a:pt x="45783" y="9231"/>
                      <a:pt x="43540" y="13891"/>
                    </a:cubicBezTo>
                  </a:path>
                </a:pathLst>
              </a:custGeom>
              <a:solidFill>
                <a:srgbClr val="231F20"/>
              </a:solidFill>
              <a:ln w="14556" cap="flat">
                <a:noFill/>
                <a:prstDash val="solid"/>
                <a:miter/>
              </a:ln>
            </p:spPr>
            <p:txBody>
              <a:bodyPr rtlCol="0" anchor="ctr"/>
              <a:lstStyle/>
              <a:p>
                <a:endParaRPr lang="en-ZA"/>
              </a:p>
            </p:txBody>
          </p:sp>
          <p:sp>
            <p:nvSpPr>
              <p:cNvPr id="1206" name="Freeform: Shape 1205">
                <a:extLst>
                  <a:ext uri="{FF2B5EF4-FFF2-40B4-BE49-F238E27FC236}">
                    <a16:creationId xmlns:a16="http://schemas.microsoft.com/office/drawing/2014/main" id="{78E2AA36-826C-488E-8E70-3C70966B619F}"/>
                  </a:ext>
                </a:extLst>
              </p:cNvPr>
              <p:cNvSpPr/>
              <p:nvPr/>
            </p:nvSpPr>
            <p:spPr>
              <a:xfrm>
                <a:off x="11131599" y="6124165"/>
                <a:ext cx="48345" cy="32764"/>
              </a:xfrm>
              <a:custGeom>
                <a:avLst/>
                <a:gdLst>
                  <a:gd name="connsiteX0" fmla="*/ 42812 w 48345"/>
                  <a:gd name="connsiteY0" fmla="*/ 13891 h 32764"/>
                  <a:gd name="connsiteX1" fmla="*/ 33638 w 48345"/>
                  <a:gd name="connsiteY1" fmla="*/ 31802 h 32764"/>
                  <a:gd name="connsiteX2" fmla="*/ 26503 w 48345"/>
                  <a:gd name="connsiteY2" fmla="*/ 31802 h 32764"/>
                  <a:gd name="connsiteX3" fmla="*/ 24464 w 48345"/>
                  <a:gd name="connsiteY3" fmla="*/ 9959 h 32764"/>
                  <a:gd name="connsiteX4" fmla="*/ 24464 w 48345"/>
                  <a:gd name="connsiteY4" fmla="*/ 7192 h 32764"/>
                  <a:gd name="connsiteX5" fmla="*/ 23590 w 48345"/>
                  <a:gd name="connsiteY5" fmla="*/ 10251 h 32764"/>
                  <a:gd name="connsiteX6" fmla="*/ 14126 w 48345"/>
                  <a:gd name="connsiteY6" fmla="*/ 31802 h 32764"/>
                  <a:gd name="connsiteX7" fmla="*/ 5534 w 48345"/>
                  <a:gd name="connsiteY7" fmla="*/ 31802 h 32764"/>
                  <a:gd name="connsiteX8" fmla="*/ 3495 w 48345"/>
                  <a:gd name="connsiteY8" fmla="*/ 11998 h 32764"/>
                  <a:gd name="connsiteX9" fmla="*/ 0 w 48345"/>
                  <a:gd name="connsiteY9" fmla="*/ -962 h 32764"/>
                  <a:gd name="connsiteX10" fmla="*/ 8009 w 48345"/>
                  <a:gd name="connsiteY10" fmla="*/ -962 h 32764"/>
                  <a:gd name="connsiteX11" fmla="*/ 10630 w 48345"/>
                  <a:gd name="connsiteY11" fmla="*/ 10979 h 32764"/>
                  <a:gd name="connsiteX12" fmla="*/ 11504 w 48345"/>
                  <a:gd name="connsiteY12" fmla="*/ 22482 h 32764"/>
                  <a:gd name="connsiteX13" fmla="*/ 11504 w 48345"/>
                  <a:gd name="connsiteY13" fmla="*/ 25104 h 32764"/>
                  <a:gd name="connsiteX14" fmla="*/ 12523 w 48345"/>
                  <a:gd name="connsiteY14" fmla="*/ 22628 h 32764"/>
                  <a:gd name="connsiteX15" fmla="*/ 22280 w 48345"/>
                  <a:gd name="connsiteY15" fmla="*/ -671 h 32764"/>
                  <a:gd name="connsiteX16" fmla="*/ 28978 w 48345"/>
                  <a:gd name="connsiteY16" fmla="*/ -671 h 32764"/>
                  <a:gd name="connsiteX17" fmla="*/ 31599 w 48345"/>
                  <a:gd name="connsiteY17" fmla="*/ 22628 h 32764"/>
                  <a:gd name="connsiteX18" fmla="*/ 31599 w 48345"/>
                  <a:gd name="connsiteY18" fmla="*/ 25686 h 32764"/>
                  <a:gd name="connsiteX19" fmla="*/ 32619 w 48345"/>
                  <a:gd name="connsiteY19" fmla="*/ 23065 h 32764"/>
                  <a:gd name="connsiteX20" fmla="*/ 37716 w 48345"/>
                  <a:gd name="connsiteY20" fmla="*/ 12434 h 32764"/>
                  <a:gd name="connsiteX21" fmla="*/ 41211 w 48345"/>
                  <a:gd name="connsiteY21" fmla="*/ -671 h 32764"/>
                  <a:gd name="connsiteX22" fmla="*/ 48346 w 48345"/>
                  <a:gd name="connsiteY22" fmla="*/ -671 h 32764"/>
                  <a:gd name="connsiteX23" fmla="*/ 43686 w 48345"/>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45" h="32764">
                    <a:moveTo>
                      <a:pt x="42812" y="13891"/>
                    </a:moveTo>
                    <a:cubicBezTo>
                      <a:pt x="39754" y="21026"/>
                      <a:pt x="35531" y="27725"/>
                      <a:pt x="33638"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2" y="26269"/>
                      <a:pt x="14126" y="31802"/>
                    </a:cubicBezTo>
                    <a:lnTo>
                      <a:pt x="5534" y="31802"/>
                    </a:lnTo>
                    <a:cubicBezTo>
                      <a:pt x="5534" y="27288"/>
                      <a:pt x="4514" y="20153"/>
                      <a:pt x="3495" y="11998"/>
                    </a:cubicBezTo>
                    <a:cubicBezTo>
                      <a:pt x="3349" y="7484"/>
                      <a:pt x="2155" y="2970"/>
                      <a:pt x="0" y="-962"/>
                    </a:cubicBezTo>
                    <a:lnTo>
                      <a:pt x="8009" y="-962"/>
                    </a:lnTo>
                    <a:cubicBezTo>
                      <a:pt x="8738" y="-89"/>
                      <a:pt x="9756" y="2388"/>
                      <a:pt x="10630" y="10979"/>
                    </a:cubicBezTo>
                    <a:cubicBezTo>
                      <a:pt x="10630" y="14473"/>
                      <a:pt x="10630" y="18551"/>
                      <a:pt x="11504" y="22482"/>
                    </a:cubicBezTo>
                    <a:cubicBezTo>
                      <a:pt x="11577" y="23356"/>
                      <a:pt x="11577" y="24231"/>
                      <a:pt x="11504" y="25104"/>
                    </a:cubicBezTo>
                    <a:lnTo>
                      <a:pt x="12523" y="22628"/>
                    </a:lnTo>
                    <a:cubicBezTo>
                      <a:pt x="16179" y="15056"/>
                      <a:pt x="19425" y="7192"/>
                      <a:pt x="22280" y="-671"/>
                    </a:cubicBezTo>
                    <a:lnTo>
                      <a:pt x="28978" y="-671"/>
                    </a:lnTo>
                    <a:cubicBezTo>
                      <a:pt x="29852" y="3552"/>
                      <a:pt x="31163" y="16221"/>
                      <a:pt x="31599" y="22628"/>
                    </a:cubicBezTo>
                    <a:cubicBezTo>
                      <a:pt x="31745" y="23647"/>
                      <a:pt x="31745" y="24667"/>
                      <a:pt x="31599" y="25686"/>
                    </a:cubicBezTo>
                    <a:cubicBezTo>
                      <a:pt x="32036" y="24813"/>
                      <a:pt x="32386" y="23939"/>
                      <a:pt x="32619" y="23065"/>
                    </a:cubicBezTo>
                    <a:cubicBezTo>
                      <a:pt x="34512" y="19571"/>
                      <a:pt x="36201" y="16075"/>
                      <a:pt x="37716" y="12434"/>
                    </a:cubicBezTo>
                    <a:cubicBezTo>
                      <a:pt x="39667" y="8358"/>
                      <a:pt x="40846" y="3843"/>
                      <a:pt x="41211" y="-671"/>
                    </a:cubicBezTo>
                    <a:lnTo>
                      <a:pt x="48346" y="-671"/>
                    </a:lnTo>
                    <a:cubicBezTo>
                      <a:pt x="47486" y="4426"/>
                      <a:pt x="45928" y="9231"/>
                      <a:pt x="43686" y="13891"/>
                    </a:cubicBezTo>
                  </a:path>
                </a:pathLst>
              </a:custGeom>
              <a:solidFill>
                <a:srgbClr val="231F20"/>
              </a:solidFill>
              <a:ln w="14556" cap="flat">
                <a:noFill/>
                <a:prstDash val="solid"/>
                <a:miter/>
              </a:ln>
            </p:spPr>
            <p:txBody>
              <a:bodyPr rtlCol="0" anchor="ctr"/>
              <a:lstStyle/>
              <a:p>
                <a:endParaRPr lang="en-ZA"/>
              </a:p>
            </p:txBody>
          </p:sp>
          <p:sp>
            <p:nvSpPr>
              <p:cNvPr id="1207" name="Freeform: Shape 1206">
                <a:extLst>
                  <a:ext uri="{FF2B5EF4-FFF2-40B4-BE49-F238E27FC236}">
                    <a16:creationId xmlns:a16="http://schemas.microsoft.com/office/drawing/2014/main" id="{40B9FFAC-D3DC-44C2-AF48-6AFA75B4E393}"/>
                  </a:ext>
                </a:extLst>
              </p:cNvPr>
              <p:cNvSpPr/>
              <p:nvPr/>
            </p:nvSpPr>
            <p:spPr>
              <a:xfrm>
                <a:off x="11178872" y="6123146"/>
                <a:ext cx="33254" cy="34366"/>
              </a:xfrm>
              <a:custGeom>
                <a:avLst/>
                <a:gdLst>
                  <a:gd name="connsiteX0" fmla="*/ 32672 w 33254"/>
                  <a:gd name="connsiteY0" fmla="*/ 31802 h 34366"/>
                  <a:gd name="connsiteX1" fmla="*/ 26847 w 33254"/>
                  <a:gd name="connsiteY1" fmla="*/ 33405 h 34366"/>
                  <a:gd name="connsiteX2" fmla="*/ 20876 w 33254"/>
                  <a:gd name="connsiteY2" fmla="*/ 25104 h 34366"/>
                  <a:gd name="connsiteX3" fmla="*/ 8645 w 33254"/>
                  <a:gd name="connsiteY3" fmla="*/ 33405 h 34366"/>
                  <a:gd name="connsiteX4" fmla="*/ 53 w 33254"/>
                  <a:gd name="connsiteY4" fmla="*/ 22483 h 34366"/>
                  <a:gd name="connsiteX5" fmla="*/ 20294 w 33254"/>
                  <a:gd name="connsiteY5" fmla="*/ -962 h 34366"/>
                  <a:gd name="connsiteX6" fmla="*/ 26556 w 33254"/>
                  <a:gd name="connsiteY6" fmla="*/ 57 h 34366"/>
                  <a:gd name="connsiteX7" fmla="*/ 31944 w 33254"/>
                  <a:gd name="connsiteY7" fmla="*/ 57 h 34366"/>
                  <a:gd name="connsiteX8" fmla="*/ 28303 w 33254"/>
                  <a:gd name="connsiteY8" fmla="*/ 24231 h 34366"/>
                  <a:gd name="connsiteX9" fmla="*/ 30924 w 33254"/>
                  <a:gd name="connsiteY9" fmla="*/ 28307 h 34366"/>
                  <a:gd name="connsiteX10" fmla="*/ 33255 w 33254"/>
                  <a:gd name="connsiteY10" fmla="*/ 27579 h 34366"/>
                  <a:gd name="connsiteX11" fmla="*/ 18983 w 33254"/>
                  <a:gd name="connsiteY11" fmla="*/ 5154 h 34366"/>
                  <a:gd name="connsiteX12" fmla="*/ 8062 w 33254"/>
                  <a:gd name="connsiteY12" fmla="*/ 20444 h 34366"/>
                  <a:gd name="connsiteX13" fmla="*/ 11702 w 33254"/>
                  <a:gd name="connsiteY13" fmla="*/ 26414 h 34366"/>
                  <a:gd name="connsiteX14" fmla="*/ 21022 w 33254"/>
                  <a:gd name="connsiteY14" fmla="*/ 18697 h 34366"/>
                  <a:gd name="connsiteX15" fmla="*/ 23061 w 33254"/>
                  <a:gd name="connsiteY15" fmla="*/ 6173 h 34366"/>
                  <a:gd name="connsiteX16" fmla="*/ 23061 w 33254"/>
                  <a:gd name="connsiteY16" fmla="*/ 6173 h 34366"/>
                  <a:gd name="connsiteX17" fmla="*/ 18838 w 33254"/>
                  <a:gd name="connsiteY17" fmla="*/ 515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54" h="34366">
                    <a:moveTo>
                      <a:pt x="32672" y="31802"/>
                    </a:moveTo>
                    <a:cubicBezTo>
                      <a:pt x="30837" y="32676"/>
                      <a:pt x="28871" y="33259"/>
                      <a:pt x="26847" y="33405"/>
                    </a:cubicBezTo>
                    <a:cubicBezTo>
                      <a:pt x="22770" y="33405"/>
                      <a:pt x="20586" y="31366"/>
                      <a:pt x="20876" y="25104"/>
                    </a:cubicBezTo>
                    <a:cubicBezTo>
                      <a:pt x="16217" y="31220"/>
                      <a:pt x="12431" y="33405"/>
                      <a:pt x="8645" y="33405"/>
                    </a:cubicBezTo>
                    <a:cubicBezTo>
                      <a:pt x="4859" y="33405"/>
                      <a:pt x="53" y="29618"/>
                      <a:pt x="53" y="22483"/>
                    </a:cubicBezTo>
                    <a:cubicBezTo>
                      <a:pt x="-777" y="10396"/>
                      <a:pt x="8251" y="-89"/>
                      <a:pt x="20294" y="-962"/>
                    </a:cubicBezTo>
                    <a:cubicBezTo>
                      <a:pt x="22420" y="-962"/>
                      <a:pt x="24532" y="-525"/>
                      <a:pt x="26556" y="57"/>
                    </a:cubicBezTo>
                    <a:cubicBezTo>
                      <a:pt x="28012" y="57"/>
                      <a:pt x="30488" y="57"/>
                      <a:pt x="31944" y="57"/>
                    </a:cubicBezTo>
                    <a:cubicBezTo>
                      <a:pt x="30153" y="8066"/>
                      <a:pt x="28930" y="16076"/>
                      <a:pt x="28303" y="24231"/>
                    </a:cubicBezTo>
                    <a:cubicBezTo>
                      <a:pt x="28303" y="27579"/>
                      <a:pt x="29323" y="28307"/>
                      <a:pt x="30924" y="28307"/>
                    </a:cubicBezTo>
                    <a:cubicBezTo>
                      <a:pt x="31740" y="28162"/>
                      <a:pt x="32526" y="28016"/>
                      <a:pt x="33255" y="27579"/>
                    </a:cubicBezTo>
                    <a:close/>
                    <a:moveTo>
                      <a:pt x="18983" y="5154"/>
                    </a:moveTo>
                    <a:cubicBezTo>
                      <a:pt x="13159" y="5154"/>
                      <a:pt x="8062" y="12580"/>
                      <a:pt x="8062" y="20444"/>
                    </a:cubicBezTo>
                    <a:cubicBezTo>
                      <a:pt x="8062" y="24667"/>
                      <a:pt x="9373" y="26414"/>
                      <a:pt x="11702" y="26414"/>
                    </a:cubicBezTo>
                    <a:cubicBezTo>
                      <a:pt x="14033" y="26414"/>
                      <a:pt x="17382" y="23939"/>
                      <a:pt x="21022" y="18697"/>
                    </a:cubicBezTo>
                    <a:cubicBezTo>
                      <a:pt x="21022" y="15347"/>
                      <a:pt x="22770" y="8795"/>
                      <a:pt x="23061" y="6173"/>
                    </a:cubicBezTo>
                    <a:lnTo>
                      <a:pt x="23061" y="6173"/>
                    </a:lnTo>
                    <a:cubicBezTo>
                      <a:pt x="21794" y="5445"/>
                      <a:pt x="20324" y="5009"/>
                      <a:pt x="18838" y="5154"/>
                    </a:cubicBezTo>
                  </a:path>
                </a:pathLst>
              </a:custGeom>
              <a:solidFill>
                <a:srgbClr val="231F20"/>
              </a:solidFill>
              <a:ln w="14556" cap="flat">
                <a:noFill/>
                <a:prstDash val="solid"/>
                <a:miter/>
              </a:ln>
            </p:spPr>
            <p:txBody>
              <a:bodyPr rtlCol="0" anchor="ctr"/>
              <a:lstStyle/>
              <a:p>
                <a:endParaRPr lang="en-ZA"/>
              </a:p>
            </p:txBody>
          </p:sp>
          <p:sp>
            <p:nvSpPr>
              <p:cNvPr id="1208" name="Freeform: Shape 1207">
                <a:extLst>
                  <a:ext uri="{FF2B5EF4-FFF2-40B4-BE49-F238E27FC236}">
                    <a16:creationId xmlns:a16="http://schemas.microsoft.com/office/drawing/2014/main" id="{ABF761D2-60BC-4F6E-A7DF-9F57427A8208}"/>
                  </a:ext>
                </a:extLst>
              </p:cNvPr>
              <p:cNvSpPr/>
              <p:nvPr/>
            </p:nvSpPr>
            <p:spPr>
              <a:xfrm>
                <a:off x="11211689" y="6123292"/>
                <a:ext cx="35094" cy="49947"/>
              </a:xfrm>
              <a:custGeom>
                <a:avLst/>
                <a:gdLst>
                  <a:gd name="connsiteX0" fmla="*/ 24173 w 35094"/>
                  <a:gd name="connsiteY0" fmla="*/ 25832 h 49947"/>
                  <a:gd name="connsiteX1" fmla="*/ 8883 w 35094"/>
                  <a:gd name="connsiteY1" fmla="*/ 48985 h 49947"/>
                  <a:gd name="connsiteX2" fmla="*/ 0 w 35094"/>
                  <a:gd name="connsiteY2" fmla="*/ 47821 h 49947"/>
                  <a:gd name="connsiteX3" fmla="*/ 11649 w 35094"/>
                  <a:gd name="connsiteY3" fmla="*/ 33259 h 49947"/>
                  <a:gd name="connsiteX4" fmla="*/ 7863 w 35094"/>
                  <a:gd name="connsiteY4" fmla="*/ 13745 h 49947"/>
                  <a:gd name="connsiteX5" fmla="*/ 2621 w 35094"/>
                  <a:gd name="connsiteY5" fmla="*/ 203 h 49947"/>
                  <a:gd name="connsiteX6" fmla="*/ 11359 w 35094"/>
                  <a:gd name="connsiteY6" fmla="*/ -962 h 49947"/>
                  <a:gd name="connsiteX7" fmla="*/ 15144 w 35094"/>
                  <a:gd name="connsiteY7" fmla="*/ 10396 h 49947"/>
                  <a:gd name="connsiteX8" fmla="*/ 17037 w 35094"/>
                  <a:gd name="connsiteY8" fmla="*/ 23356 h 49947"/>
                  <a:gd name="connsiteX9" fmla="*/ 17037 w 35094"/>
                  <a:gd name="connsiteY9" fmla="*/ 26123 h 49947"/>
                  <a:gd name="connsiteX10" fmla="*/ 18494 w 35094"/>
                  <a:gd name="connsiteY10" fmla="*/ 23211 h 49947"/>
                  <a:gd name="connsiteX11" fmla="*/ 27085 w 35094"/>
                  <a:gd name="connsiteY11" fmla="*/ -234 h 49947"/>
                  <a:gd name="connsiteX12" fmla="*/ 35095 w 35094"/>
                  <a:gd name="connsiteY12" fmla="*/ -234 h 49947"/>
                  <a:gd name="connsiteX13" fmla="*/ 24173 w 35094"/>
                  <a:gd name="connsiteY13" fmla="*/ 25978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4" h="49947">
                    <a:moveTo>
                      <a:pt x="24173" y="25832"/>
                    </a:moveTo>
                    <a:cubicBezTo>
                      <a:pt x="19819" y="33987"/>
                      <a:pt x="14708" y="41704"/>
                      <a:pt x="8883" y="48985"/>
                    </a:cubicBezTo>
                    <a:lnTo>
                      <a:pt x="0" y="47821"/>
                    </a:lnTo>
                    <a:cubicBezTo>
                      <a:pt x="4601" y="43597"/>
                      <a:pt x="8533" y="38647"/>
                      <a:pt x="11649" y="33259"/>
                    </a:cubicBezTo>
                    <a:cubicBezTo>
                      <a:pt x="10776" y="27870"/>
                      <a:pt x="9466" y="20444"/>
                      <a:pt x="7863" y="13745"/>
                    </a:cubicBezTo>
                    <a:cubicBezTo>
                      <a:pt x="7107" y="8940"/>
                      <a:pt x="5315" y="4280"/>
                      <a:pt x="2621" y="203"/>
                    </a:cubicBezTo>
                    <a:lnTo>
                      <a:pt x="11359" y="-962"/>
                    </a:lnTo>
                    <a:cubicBezTo>
                      <a:pt x="13528" y="2387"/>
                      <a:pt x="14824" y="6319"/>
                      <a:pt x="15144" y="10396"/>
                    </a:cubicBezTo>
                    <a:cubicBezTo>
                      <a:pt x="16019" y="15201"/>
                      <a:pt x="16601" y="19715"/>
                      <a:pt x="17037" y="23356"/>
                    </a:cubicBezTo>
                    <a:lnTo>
                      <a:pt x="17037" y="26123"/>
                    </a:lnTo>
                    <a:cubicBezTo>
                      <a:pt x="17460" y="25104"/>
                      <a:pt x="17955" y="24085"/>
                      <a:pt x="18494" y="23211"/>
                    </a:cubicBezTo>
                    <a:cubicBezTo>
                      <a:pt x="22760" y="15930"/>
                      <a:pt x="25673" y="8066"/>
                      <a:pt x="27085" y="-234"/>
                    </a:cubicBezTo>
                    <a:lnTo>
                      <a:pt x="35095" y="-234"/>
                    </a:lnTo>
                    <a:cubicBezTo>
                      <a:pt x="33027" y="9086"/>
                      <a:pt x="29327" y="17968"/>
                      <a:pt x="24173" y="25978"/>
                    </a:cubicBezTo>
                  </a:path>
                </a:pathLst>
              </a:custGeom>
              <a:solidFill>
                <a:srgbClr val="231F20"/>
              </a:solidFill>
              <a:ln w="14556" cap="flat">
                <a:noFill/>
                <a:prstDash val="solid"/>
                <a:miter/>
              </a:ln>
            </p:spPr>
            <p:txBody>
              <a:bodyPr rtlCol="0" anchor="ctr"/>
              <a:lstStyle/>
              <a:p>
                <a:endParaRPr lang="en-ZA"/>
              </a:p>
            </p:txBody>
          </p:sp>
          <p:sp>
            <p:nvSpPr>
              <p:cNvPr id="1209" name="Freeform: Shape 1208">
                <a:extLst>
                  <a:ext uri="{FF2B5EF4-FFF2-40B4-BE49-F238E27FC236}">
                    <a16:creationId xmlns:a16="http://schemas.microsoft.com/office/drawing/2014/main" id="{33F65AE7-2E98-47B9-846C-3A947BA59E1C}"/>
                  </a:ext>
                </a:extLst>
              </p:cNvPr>
              <p:cNvSpPr/>
              <p:nvPr/>
            </p:nvSpPr>
            <p:spPr>
              <a:xfrm>
                <a:off x="11245765" y="6123146"/>
                <a:ext cx="23444" cy="34366"/>
              </a:xfrm>
              <a:custGeom>
                <a:avLst/>
                <a:gdLst>
                  <a:gd name="connsiteX0" fmla="*/ 22134 w 23444"/>
                  <a:gd name="connsiteY0" fmla="*/ 7192 h 34366"/>
                  <a:gd name="connsiteX1" fmla="*/ 15872 w 23444"/>
                  <a:gd name="connsiteY1" fmla="*/ 4717 h 34366"/>
                  <a:gd name="connsiteX2" fmla="*/ 11067 w 23444"/>
                  <a:gd name="connsiteY2" fmla="*/ 8795 h 34366"/>
                  <a:gd name="connsiteX3" fmla="*/ 15290 w 23444"/>
                  <a:gd name="connsiteY3" fmla="*/ 14328 h 34366"/>
                  <a:gd name="connsiteX4" fmla="*/ 21406 w 23444"/>
                  <a:gd name="connsiteY4" fmla="*/ 23211 h 34366"/>
                  <a:gd name="connsiteX5" fmla="*/ 8445 w 23444"/>
                  <a:gd name="connsiteY5" fmla="*/ 33405 h 34366"/>
                  <a:gd name="connsiteX6" fmla="*/ 0 w 23444"/>
                  <a:gd name="connsiteY6" fmla="*/ 31366 h 34366"/>
                  <a:gd name="connsiteX7" fmla="*/ 1164 w 23444"/>
                  <a:gd name="connsiteY7" fmla="*/ 24521 h 34366"/>
                  <a:gd name="connsiteX8" fmla="*/ 8591 w 23444"/>
                  <a:gd name="connsiteY8" fmla="*/ 27871 h 34366"/>
                  <a:gd name="connsiteX9" fmla="*/ 13397 w 23444"/>
                  <a:gd name="connsiteY9" fmla="*/ 24085 h 34366"/>
                  <a:gd name="connsiteX10" fmla="*/ 9319 w 23444"/>
                  <a:gd name="connsiteY10" fmla="*/ 18843 h 34366"/>
                  <a:gd name="connsiteX11" fmla="*/ 3203 w 23444"/>
                  <a:gd name="connsiteY11" fmla="*/ 9523 h 34366"/>
                  <a:gd name="connsiteX12" fmla="*/ 15872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2134" y="7192"/>
                    </a:moveTo>
                    <a:cubicBezTo>
                      <a:pt x="20401" y="5591"/>
                      <a:pt x="18187" y="4717"/>
                      <a:pt x="15872" y="4717"/>
                    </a:cubicBezTo>
                    <a:cubicBezTo>
                      <a:pt x="12523" y="4717"/>
                      <a:pt x="11067" y="6756"/>
                      <a:pt x="11067" y="8795"/>
                    </a:cubicBezTo>
                    <a:cubicBezTo>
                      <a:pt x="11067" y="10833"/>
                      <a:pt x="12086" y="12144"/>
                      <a:pt x="15290" y="14328"/>
                    </a:cubicBezTo>
                    <a:cubicBezTo>
                      <a:pt x="18493" y="16512"/>
                      <a:pt x="21406" y="19425"/>
                      <a:pt x="21406" y="23211"/>
                    </a:cubicBezTo>
                    <a:cubicBezTo>
                      <a:pt x="21406" y="26997"/>
                      <a:pt x="17329" y="33405"/>
                      <a:pt x="8445" y="33405"/>
                    </a:cubicBezTo>
                    <a:cubicBezTo>
                      <a:pt x="5519" y="33405"/>
                      <a:pt x="2635" y="32676"/>
                      <a:pt x="0" y="31366"/>
                    </a:cubicBezTo>
                    <a:lnTo>
                      <a:pt x="1164" y="24521"/>
                    </a:lnTo>
                    <a:cubicBezTo>
                      <a:pt x="3101" y="26560"/>
                      <a:pt x="5766" y="27725"/>
                      <a:pt x="8591" y="27871"/>
                    </a:cubicBezTo>
                    <a:cubicBezTo>
                      <a:pt x="11649" y="27871"/>
                      <a:pt x="13397" y="26560"/>
                      <a:pt x="13397" y="24085"/>
                    </a:cubicBezTo>
                    <a:cubicBezTo>
                      <a:pt x="13397" y="21609"/>
                      <a:pt x="12377" y="20881"/>
                      <a:pt x="9319" y="18843"/>
                    </a:cubicBezTo>
                    <a:cubicBezTo>
                      <a:pt x="6262" y="16804"/>
                      <a:pt x="3203" y="13600"/>
                      <a:pt x="3203" y="9523"/>
                    </a:cubicBezTo>
                    <a:cubicBezTo>
                      <a:pt x="3203" y="5445"/>
                      <a:pt x="7427" y="-962"/>
                      <a:pt x="15872" y="-962"/>
                    </a:cubicBezTo>
                    <a:cubicBezTo>
                      <a:pt x="18465" y="-962"/>
                      <a:pt x="21027" y="-379"/>
                      <a:pt x="23445" y="494"/>
                    </a:cubicBezTo>
                    <a:close/>
                  </a:path>
                </a:pathLst>
              </a:custGeom>
              <a:solidFill>
                <a:srgbClr val="231F20"/>
              </a:solidFill>
              <a:ln w="14556" cap="flat">
                <a:noFill/>
                <a:prstDash val="solid"/>
                <a:miter/>
              </a:ln>
            </p:spPr>
            <p:txBody>
              <a:bodyPr rtlCol="0" anchor="ctr"/>
              <a:lstStyle/>
              <a:p>
                <a:endParaRPr lang="en-ZA"/>
              </a:p>
            </p:txBody>
          </p:sp>
          <p:sp>
            <p:nvSpPr>
              <p:cNvPr id="1210" name="Freeform: Shape 1209">
                <a:extLst>
                  <a:ext uri="{FF2B5EF4-FFF2-40B4-BE49-F238E27FC236}">
                    <a16:creationId xmlns:a16="http://schemas.microsoft.com/office/drawing/2014/main" id="{4BB9FB4D-4052-4141-96D3-3F1A3E8B9FE5}"/>
                  </a:ext>
                </a:extLst>
              </p:cNvPr>
              <p:cNvSpPr/>
              <p:nvPr/>
            </p:nvSpPr>
            <p:spPr>
              <a:xfrm>
                <a:off x="11300809" y="5933113"/>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endParaRPr lang="en-ZA"/>
              </a:p>
            </p:txBody>
          </p:sp>
        </p:grpSp>
        <p:sp>
          <p:nvSpPr>
            <p:cNvPr id="1211" name="Freeform: Shape 1210">
              <a:extLst>
                <a:ext uri="{FF2B5EF4-FFF2-40B4-BE49-F238E27FC236}">
                  <a16:creationId xmlns:a16="http://schemas.microsoft.com/office/drawing/2014/main" id="{B41D5436-4175-458E-BFD4-C9C2510FF8B3}"/>
                </a:ext>
              </a:extLst>
            </p:cNvPr>
            <p:cNvSpPr/>
            <p:nvPr/>
          </p:nvSpPr>
          <p:spPr>
            <a:xfrm>
              <a:off x="10740465" y="6306641"/>
              <a:ext cx="20386" cy="30143"/>
            </a:xfrm>
            <a:custGeom>
              <a:avLst/>
              <a:gdLst>
                <a:gd name="connsiteX0" fmla="*/ 16018 w 20386"/>
                <a:gd name="connsiteY0" fmla="*/ 28598 h 30143"/>
                <a:gd name="connsiteX1" fmla="*/ 4660 w 20386"/>
                <a:gd name="connsiteY1" fmla="*/ 15056 h 30143"/>
                <a:gd name="connsiteX2" fmla="*/ 3640 w 20386"/>
                <a:gd name="connsiteY2" fmla="*/ 13890 h 30143"/>
                <a:gd name="connsiteX3" fmla="*/ 3640 w 20386"/>
                <a:gd name="connsiteY3" fmla="*/ 28452 h 30143"/>
                <a:gd name="connsiteX4" fmla="*/ 0 w 20386"/>
                <a:gd name="connsiteY4" fmla="*/ 28452 h 30143"/>
                <a:gd name="connsiteX5" fmla="*/ 0 w 20386"/>
                <a:gd name="connsiteY5" fmla="*/ 16803 h 30143"/>
                <a:gd name="connsiteX6" fmla="*/ 0 w 20386"/>
                <a:gd name="connsiteY6" fmla="*/ -962 h 30143"/>
                <a:gd name="connsiteX7" fmla="*/ 3495 w 20386"/>
                <a:gd name="connsiteY7" fmla="*/ -962 h 30143"/>
                <a:gd name="connsiteX8" fmla="*/ 3495 w 20386"/>
                <a:gd name="connsiteY8" fmla="*/ 13600 h 30143"/>
                <a:gd name="connsiteX9" fmla="*/ 4368 w 20386"/>
                <a:gd name="connsiteY9" fmla="*/ 12434 h 30143"/>
                <a:gd name="connsiteX10" fmla="*/ 15290 w 20386"/>
                <a:gd name="connsiteY10" fmla="*/ -672 h 30143"/>
                <a:gd name="connsiteX11" fmla="*/ 19658 w 20386"/>
                <a:gd name="connsiteY11" fmla="*/ -672 h 30143"/>
                <a:gd name="connsiteX12" fmla="*/ 7427 w 20386"/>
                <a:gd name="connsiteY12" fmla="*/ 13890 h 30143"/>
                <a:gd name="connsiteX13" fmla="*/ 20386 w 20386"/>
                <a:gd name="connsiteY13" fmla="*/ 29181 h 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 h="30143">
                  <a:moveTo>
                    <a:pt x="16018" y="28598"/>
                  </a:moveTo>
                  <a:lnTo>
                    <a:pt x="4660" y="15056"/>
                  </a:lnTo>
                  <a:lnTo>
                    <a:pt x="3640" y="13890"/>
                  </a:lnTo>
                  <a:lnTo>
                    <a:pt x="3640" y="28452"/>
                  </a:lnTo>
                  <a:lnTo>
                    <a:pt x="0" y="28452"/>
                  </a:lnTo>
                  <a:cubicBezTo>
                    <a:pt x="0" y="26414"/>
                    <a:pt x="0" y="22482"/>
                    <a:pt x="0" y="16803"/>
                  </a:cubicBezTo>
                  <a:lnTo>
                    <a:pt x="0" y="-962"/>
                  </a:lnTo>
                  <a:lnTo>
                    <a:pt x="3495" y="-962"/>
                  </a:lnTo>
                  <a:lnTo>
                    <a:pt x="3495" y="13600"/>
                  </a:lnTo>
                  <a:cubicBezTo>
                    <a:pt x="3757" y="13192"/>
                    <a:pt x="4048" y="12799"/>
                    <a:pt x="4368" y="12434"/>
                  </a:cubicBezTo>
                  <a:lnTo>
                    <a:pt x="15290" y="-672"/>
                  </a:lnTo>
                  <a:lnTo>
                    <a:pt x="19658" y="-672"/>
                  </a:lnTo>
                  <a:lnTo>
                    <a:pt x="7427" y="13890"/>
                  </a:lnTo>
                  <a:cubicBezTo>
                    <a:pt x="10776" y="17968"/>
                    <a:pt x="16164" y="24375"/>
                    <a:pt x="20386" y="29181"/>
                  </a:cubicBezTo>
                  <a:close/>
                </a:path>
              </a:pathLst>
            </a:custGeom>
            <a:solidFill>
              <a:srgbClr val="FFFFFF"/>
            </a:solidFill>
            <a:ln w="14556" cap="flat">
              <a:noFill/>
              <a:prstDash val="solid"/>
              <a:miter/>
            </a:ln>
          </p:spPr>
          <p:txBody>
            <a:bodyPr rtlCol="0" anchor="ctr"/>
            <a:lstStyle/>
            <a:p>
              <a:endParaRPr lang="en-ZA"/>
            </a:p>
          </p:txBody>
        </p:sp>
        <p:sp>
          <p:nvSpPr>
            <p:cNvPr id="1212" name="Freeform: Shape 1211">
              <a:extLst>
                <a:ext uri="{FF2B5EF4-FFF2-40B4-BE49-F238E27FC236}">
                  <a16:creationId xmlns:a16="http://schemas.microsoft.com/office/drawing/2014/main" id="{40B87B5A-6038-4401-957F-99B298784199}"/>
                </a:ext>
              </a:extLst>
            </p:cNvPr>
            <p:cNvSpPr/>
            <p:nvPr/>
          </p:nvSpPr>
          <p:spPr>
            <a:xfrm>
              <a:off x="10762599" y="6306787"/>
              <a:ext cx="35239" cy="30142"/>
            </a:xfrm>
            <a:custGeom>
              <a:avLst/>
              <a:gdLst>
                <a:gd name="connsiteX0" fmla="*/ 25774 w 35239"/>
                <a:gd name="connsiteY0" fmla="*/ 28744 h 30142"/>
                <a:gd name="connsiteX1" fmla="*/ 19076 w 35239"/>
                <a:gd name="connsiteY1" fmla="*/ 6319 h 30142"/>
                <a:gd name="connsiteX2" fmla="*/ 19076 w 35239"/>
                <a:gd name="connsiteY2" fmla="*/ 3406 h 30142"/>
                <a:gd name="connsiteX3" fmla="*/ 19076 w 35239"/>
                <a:gd name="connsiteY3" fmla="*/ 3406 h 30142"/>
                <a:gd name="connsiteX4" fmla="*/ 19076 w 35239"/>
                <a:gd name="connsiteY4" fmla="*/ 6319 h 30142"/>
                <a:gd name="connsiteX5" fmla="*/ 11940 w 35239"/>
                <a:gd name="connsiteY5" fmla="*/ 28744 h 30142"/>
                <a:gd name="connsiteX6" fmla="*/ 8737 w 35239"/>
                <a:gd name="connsiteY6" fmla="*/ 28744 h 30142"/>
                <a:gd name="connsiteX7" fmla="*/ 4077 w 35239"/>
                <a:gd name="connsiteY7" fmla="*/ 12871 h 30142"/>
                <a:gd name="connsiteX8" fmla="*/ 0 w 35239"/>
                <a:gd name="connsiteY8" fmla="*/ -962 h 30142"/>
                <a:gd name="connsiteX9" fmla="*/ 2330 w 35239"/>
                <a:gd name="connsiteY9" fmla="*/ -962 h 30142"/>
                <a:gd name="connsiteX10" fmla="*/ 8591 w 35239"/>
                <a:gd name="connsiteY10" fmla="*/ 21609 h 30142"/>
                <a:gd name="connsiteX11" fmla="*/ 8591 w 35239"/>
                <a:gd name="connsiteY11" fmla="*/ 24521 h 30142"/>
                <a:gd name="connsiteX12" fmla="*/ 8591 w 35239"/>
                <a:gd name="connsiteY12" fmla="*/ 24521 h 30142"/>
                <a:gd name="connsiteX13" fmla="*/ 8591 w 35239"/>
                <a:gd name="connsiteY13" fmla="*/ 21609 h 30142"/>
                <a:gd name="connsiteX14" fmla="*/ 15872 w 35239"/>
                <a:gd name="connsiteY14" fmla="*/ -962 h 30142"/>
                <a:gd name="connsiteX15" fmla="*/ 18785 w 35239"/>
                <a:gd name="connsiteY15" fmla="*/ -962 h 30142"/>
                <a:gd name="connsiteX16" fmla="*/ 25483 w 35239"/>
                <a:gd name="connsiteY16" fmla="*/ 21899 h 30142"/>
                <a:gd name="connsiteX17" fmla="*/ 25483 w 35239"/>
                <a:gd name="connsiteY17" fmla="*/ 24521 h 30142"/>
                <a:gd name="connsiteX18" fmla="*/ 25483 w 35239"/>
                <a:gd name="connsiteY18" fmla="*/ 24521 h 30142"/>
                <a:gd name="connsiteX19" fmla="*/ 25483 w 35239"/>
                <a:gd name="connsiteY19" fmla="*/ 21754 h 30142"/>
                <a:gd name="connsiteX20" fmla="*/ 31599 w 35239"/>
                <a:gd name="connsiteY20" fmla="*/ -962 h 30142"/>
                <a:gd name="connsiteX21" fmla="*/ 35240 w 35239"/>
                <a:gd name="connsiteY21" fmla="*/ -962 h 30142"/>
                <a:gd name="connsiteX22" fmla="*/ 31162 w 35239"/>
                <a:gd name="connsiteY22" fmla="*/ 13600 h 30142"/>
                <a:gd name="connsiteX23" fmla="*/ 26794 w 35239"/>
                <a:gd name="connsiteY23" fmla="*/ 29180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39" h="30142">
                  <a:moveTo>
                    <a:pt x="25774" y="28744"/>
                  </a:moveTo>
                  <a:lnTo>
                    <a:pt x="19076" y="6319"/>
                  </a:lnTo>
                  <a:cubicBezTo>
                    <a:pt x="19076" y="5590"/>
                    <a:pt x="19076" y="4280"/>
                    <a:pt x="19076" y="3406"/>
                  </a:cubicBezTo>
                  <a:lnTo>
                    <a:pt x="19076" y="3406"/>
                  </a:lnTo>
                  <a:cubicBezTo>
                    <a:pt x="19163" y="4381"/>
                    <a:pt x="19163" y="5343"/>
                    <a:pt x="19076" y="6319"/>
                  </a:cubicBezTo>
                  <a:lnTo>
                    <a:pt x="11940" y="28744"/>
                  </a:lnTo>
                  <a:lnTo>
                    <a:pt x="8737" y="28744"/>
                  </a:lnTo>
                  <a:cubicBezTo>
                    <a:pt x="7863" y="25395"/>
                    <a:pt x="6698" y="21609"/>
                    <a:pt x="4077" y="12871"/>
                  </a:cubicBezTo>
                  <a:cubicBezTo>
                    <a:pt x="1456" y="4134"/>
                    <a:pt x="728" y="1805"/>
                    <a:pt x="0" y="-962"/>
                  </a:cubicBezTo>
                  <a:lnTo>
                    <a:pt x="2330" y="-962"/>
                  </a:lnTo>
                  <a:lnTo>
                    <a:pt x="8591" y="21609"/>
                  </a:lnTo>
                  <a:cubicBezTo>
                    <a:pt x="8723" y="22569"/>
                    <a:pt x="8723" y="23559"/>
                    <a:pt x="8591" y="24521"/>
                  </a:cubicBezTo>
                  <a:lnTo>
                    <a:pt x="8591" y="24521"/>
                  </a:lnTo>
                  <a:cubicBezTo>
                    <a:pt x="8460" y="23559"/>
                    <a:pt x="8460" y="22569"/>
                    <a:pt x="8591" y="21609"/>
                  </a:cubicBezTo>
                  <a:lnTo>
                    <a:pt x="15872" y="-962"/>
                  </a:lnTo>
                  <a:lnTo>
                    <a:pt x="18785" y="-962"/>
                  </a:lnTo>
                  <a:lnTo>
                    <a:pt x="25483" y="21899"/>
                  </a:lnTo>
                  <a:cubicBezTo>
                    <a:pt x="25628" y="22773"/>
                    <a:pt x="25628" y="23647"/>
                    <a:pt x="25483" y="24521"/>
                  </a:cubicBezTo>
                  <a:lnTo>
                    <a:pt x="25483" y="24521"/>
                  </a:lnTo>
                  <a:cubicBezTo>
                    <a:pt x="25395" y="23603"/>
                    <a:pt x="25395" y="22672"/>
                    <a:pt x="25483" y="21754"/>
                  </a:cubicBezTo>
                  <a:lnTo>
                    <a:pt x="31599" y="-962"/>
                  </a:lnTo>
                  <a:lnTo>
                    <a:pt x="35240" y="-962"/>
                  </a:lnTo>
                  <a:cubicBezTo>
                    <a:pt x="34366" y="1949"/>
                    <a:pt x="33201" y="6319"/>
                    <a:pt x="31162" y="13600"/>
                  </a:cubicBezTo>
                  <a:cubicBezTo>
                    <a:pt x="29124" y="20881"/>
                    <a:pt x="27813" y="25540"/>
                    <a:pt x="26794" y="29180"/>
                  </a:cubicBezTo>
                  <a:close/>
                </a:path>
              </a:pathLst>
            </a:custGeom>
            <a:solidFill>
              <a:srgbClr val="FFFFFF"/>
            </a:solidFill>
            <a:ln w="14556" cap="flat">
              <a:noFill/>
              <a:prstDash val="solid"/>
              <a:miter/>
            </a:ln>
          </p:spPr>
          <p:txBody>
            <a:bodyPr rtlCol="0" anchor="ctr"/>
            <a:lstStyle/>
            <a:p>
              <a:endParaRPr lang="en-ZA"/>
            </a:p>
          </p:txBody>
        </p:sp>
        <p:sp>
          <p:nvSpPr>
            <p:cNvPr id="1213" name="Freeform: Shape 1212">
              <a:extLst>
                <a:ext uri="{FF2B5EF4-FFF2-40B4-BE49-F238E27FC236}">
                  <a16:creationId xmlns:a16="http://schemas.microsoft.com/office/drawing/2014/main" id="{81638141-2B09-4F64-B9EF-26B98D0BB084}"/>
                </a:ext>
              </a:extLst>
            </p:cNvPr>
            <p:cNvSpPr/>
            <p:nvPr/>
          </p:nvSpPr>
          <p:spPr>
            <a:xfrm>
              <a:off x="10801042" y="6306641"/>
              <a:ext cx="26066" cy="29560"/>
            </a:xfrm>
            <a:custGeom>
              <a:avLst/>
              <a:gdLst>
                <a:gd name="connsiteX0" fmla="*/ 22134 w 26066"/>
                <a:gd name="connsiteY0" fmla="*/ 28598 h 29560"/>
                <a:gd name="connsiteX1" fmla="*/ 18494 w 26066"/>
                <a:gd name="connsiteY1" fmla="*/ 19278 h 29560"/>
                <a:gd name="connsiteX2" fmla="*/ 7573 w 26066"/>
                <a:gd name="connsiteY2" fmla="*/ 19278 h 29560"/>
                <a:gd name="connsiteX3" fmla="*/ 3932 w 26066"/>
                <a:gd name="connsiteY3" fmla="*/ 28598 h 29560"/>
                <a:gd name="connsiteX4" fmla="*/ 0 w 26066"/>
                <a:gd name="connsiteY4" fmla="*/ 28598 h 29560"/>
                <a:gd name="connsiteX5" fmla="*/ 5534 w 26066"/>
                <a:gd name="connsiteY5" fmla="*/ 14910 h 29560"/>
                <a:gd name="connsiteX6" fmla="*/ 11359 w 26066"/>
                <a:gd name="connsiteY6" fmla="*/ -962 h 29560"/>
                <a:gd name="connsiteX7" fmla="*/ 14853 w 26066"/>
                <a:gd name="connsiteY7" fmla="*/ -962 h 29560"/>
                <a:gd name="connsiteX8" fmla="*/ 20823 w 26066"/>
                <a:gd name="connsiteY8" fmla="*/ 15201 h 29560"/>
                <a:gd name="connsiteX9" fmla="*/ 26066 w 26066"/>
                <a:gd name="connsiteY9" fmla="*/ 28598 h 29560"/>
                <a:gd name="connsiteX10" fmla="*/ 13688 w 26066"/>
                <a:gd name="connsiteY10" fmla="*/ 5591 h 29560"/>
                <a:gd name="connsiteX11" fmla="*/ 13688 w 26066"/>
                <a:gd name="connsiteY11" fmla="*/ 2969 h 29560"/>
                <a:gd name="connsiteX12" fmla="*/ 13688 w 26066"/>
                <a:gd name="connsiteY12" fmla="*/ 2969 h 29560"/>
                <a:gd name="connsiteX13" fmla="*/ 13688 w 26066"/>
                <a:gd name="connsiteY13" fmla="*/ 5591 h 29560"/>
                <a:gd name="connsiteX14" fmla="*/ 9757 w 26066"/>
                <a:gd name="connsiteY14" fmla="*/ 16366 h 29560"/>
                <a:gd name="connsiteX15" fmla="*/ 19076 w 26066"/>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0">
                  <a:moveTo>
                    <a:pt x="22134" y="28598"/>
                  </a:moveTo>
                  <a:lnTo>
                    <a:pt x="18494" y="19278"/>
                  </a:lnTo>
                  <a:lnTo>
                    <a:pt x="7573" y="19278"/>
                  </a:lnTo>
                  <a:lnTo>
                    <a:pt x="3932" y="28598"/>
                  </a:lnTo>
                  <a:lnTo>
                    <a:pt x="0" y="28598"/>
                  </a:lnTo>
                  <a:cubicBezTo>
                    <a:pt x="1165" y="25831"/>
                    <a:pt x="2767" y="22045"/>
                    <a:pt x="5534" y="14910"/>
                  </a:cubicBezTo>
                  <a:cubicBezTo>
                    <a:pt x="8300" y="7775"/>
                    <a:pt x="10485" y="2095"/>
                    <a:pt x="11359" y="-962"/>
                  </a:cubicBezTo>
                  <a:lnTo>
                    <a:pt x="14853" y="-962"/>
                  </a:lnTo>
                  <a:cubicBezTo>
                    <a:pt x="14853" y="1513"/>
                    <a:pt x="17766" y="6901"/>
                    <a:pt x="20823" y="15201"/>
                  </a:cubicBezTo>
                  <a:lnTo>
                    <a:pt x="26066" y="28598"/>
                  </a:lnTo>
                  <a:close/>
                  <a:moveTo>
                    <a:pt x="13688" y="5591"/>
                  </a:moveTo>
                  <a:cubicBezTo>
                    <a:pt x="13645" y="4716"/>
                    <a:pt x="13645" y="3843"/>
                    <a:pt x="13688" y="2969"/>
                  </a:cubicBezTo>
                  <a:lnTo>
                    <a:pt x="13688" y="2969"/>
                  </a:lnTo>
                  <a:cubicBezTo>
                    <a:pt x="13732" y="3843"/>
                    <a:pt x="13732" y="4716"/>
                    <a:pt x="13688" y="5591"/>
                  </a:cubicBezTo>
                  <a:lnTo>
                    <a:pt x="9757" y="16366"/>
                  </a:lnTo>
                  <a:lnTo>
                    <a:pt x="19076" y="16366"/>
                  </a:lnTo>
                  <a:close/>
                </a:path>
              </a:pathLst>
            </a:custGeom>
            <a:solidFill>
              <a:srgbClr val="FFFFFF"/>
            </a:solidFill>
            <a:ln w="14556" cap="flat">
              <a:noFill/>
              <a:prstDash val="solid"/>
              <a:miter/>
            </a:ln>
          </p:spPr>
          <p:txBody>
            <a:bodyPr rtlCol="0" anchor="ctr"/>
            <a:lstStyle/>
            <a:p>
              <a:endParaRPr lang="en-ZA"/>
            </a:p>
          </p:txBody>
        </p:sp>
        <p:sp>
          <p:nvSpPr>
            <p:cNvPr id="1214" name="Freeform: Shape 1213">
              <a:extLst>
                <a:ext uri="{FF2B5EF4-FFF2-40B4-BE49-F238E27FC236}">
                  <a16:creationId xmlns:a16="http://schemas.microsoft.com/office/drawing/2014/main" id="{36F9C876-39A2-41FB-8FA1-95D96494A5A0}"/>
                </a:ext>
              </a:extLst>
            </p:cNvPr>
            <p:cNvSpPr/>
            <p:nvPr/>
          </p:nvSpPr>
          <p:spPr>
            <a:xfrm>
              <a:off x="10827691" y="6307078"/>
              <a:ext cx="22862" cy="29269"/>
            </a:xfrm>
            <a:custGeom>
              <a:avLst/>
              <a:gdLst>
                <a:gd name="connsiteX0" fmla="*/ 0 w 22862"/>
                <a:gd name="connsiteY0" fmla="*/ 28162 h 29269"/>
                <a:gd name="connsiteX1" fmla="*/ 0 w 22862"/>
                <a:gd name="connsiteY1" fmla="*/ 28162 h 29269"/>
                <a:gd name="connsiteX2" fmla="*/ 17766 w 22862"/>
                <a:gd name="connsiteY2" fmla="*/ 2242 h 29269"/>
                <a:gd name="connsiteX3" fmla="*/ 1602 w 22862"/>
                <a:gd name="connsiteY3" fmla="*/ 2242 h 29269"/>
                <a:gd name="connsiteX4" fmla="*/ 1602 w 22862"/>
                <a:gd name="connsiteY4" fmla="*/ -962 h 29269"/>
                <a:gd name="connsiteX5" fmla="*/ 22862 w 22862"/>
                <a:gd name="connsiteY5" fmla="*/ -962 h 29269"/>
                <a:gd name="connsiteX6" fmla="*/ 22862 w 22862"/>
                <a:gd name="connsiteY6" fmla="*/ -962 h 29269"/>
                <a:gd name="connsiteX7" fmla="*/ 5096 w 22862"/>
                <a:gd name="connsiteY7" fmla="*/ 25104 h 29269"/>
                <a:gd name="connsiteX8" fmla="*/ 12523 w 22862"/>
                <a:gd name="connsiteY8" fmla="*/ 25104 h 29269"/>
                <a:gd name="connsiteX9" fmla="*/ 22280 w 22862"/>
                <a:gd name="connsiteY9" fmla="*/ 25104 h 29269"/>
                <a:gd name="connsiteX10" fmla="*/ 22280 w 22862"/>
                <a:gd name="connsiteY10" fmla="*/ 28307 h 2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2" h="29269">
                  <a:moveTo>
                    <a:pt x="0" y="28162"/>
                  </a:moveTo>
                  <a:lnTo>
                    <a:pt x="0" y="28162"/>
                  </a:lnTo>
                  <a:lnTo>
                    <a:pt x="17766" y="2242"/>
                  </a:lnTo>
                  <a:lnTo>
                    <a:pt x="1602" y="2242"/>
                  </a:lnTo>
                  <a:lnTo>
                    <a:pt x="1602" y="-962"/>
                  </a:lnTo>
                  <a:lnTo>
                    <a:pt x="22862" y="-962"/>
                  </a:lnTo>
                  <a:lnTo>
                    <a:pt x="22862" y="-962"/>
                  </a:lnTo>
                  <a:lnTo>
                    <a:pt x="5096" y="25104"/>
                  </a:lnTo>
                  <a:lnTo>
                    <a:pt x="12523" y="25104"/>
                  </a:lnTo>
                  <a:lnTo>
                    <a:pt x="22280" y="25104"/>
                  </a:lnTo>
                  <a:lnTo>
                    <a:pt x="22280" y="28307"/>
                  </a:lnTo>
                  <a:close/>
                </a:path>
              </a:pathLst>
            </a:custGeom>
            <a:solidFill>
              <a:srgbClr val="FFFFFF"/>
            </a:solidFill>
            <a:ln w="14556" cap="flat">
              <a:noFill/>
              <a:prstDash val="solid"/>
              <a:miter/>
            </a:ln>
          </p:spPr>
          <p:txBody>
            <a:bodyPr rtlCol="0" anchor="ctr"/>
            <a:lstStyle/>
            <a:p>
              <a:endParaRPr lang="en-ZA"/>
            </a:p>
          </p:txBody>
        </p:sp>
        <p:sp>
          <p:nvSpPr>
            <p:cNvPr id="1215" name="Freeform: Shape 1214">
              <a:extLst>
                <a:ext uri="{FF2B5EF4-FFF2-40B4-BE49-F238E27FC236}">
                  <a16:creationId xmlns:a16="http://schemas.microsoft.com/office/drawing/2014/main" id="{D6E7CEA0-54DB-4C96-8D34-6D6A287910CC}"/>
                </a:ext>
              </a:extLst>
            </p:cNvPr>
            <p:cNvSpPr/>
            <p:nvPr/>
          </p:nvSpPr>
          <p:spPr>
            <a:xfrm>
              <a:off x="10855067" y="6306641"/>
              <a:ext cx="21988" cy="30433"/>
            </a:xfrm>
            <a:custGeom>
              <a:avLst/>
              <a:gdLst>
                <a:gd name="connsiteX0" fmla="*/ 18348 w 21988"/>
                <a:gd name="connsiteY0" fmla="*/ 5154 h 30433"/>
                <a:gd name="connsiteX1" fmla="*/ 18348 w 21988"/>
                <a:gd name="connsiteY1" fmla="*/ -526 h 30433"/>
                <a:gd name="connsiteX2" fmla="*/ 21989 w 21988"/>
                <a:gd name="connsiteY2" fmla="*/ -526 h 30433"/>
                <a:gd name="connsiteX3" fmla="*/ 21989 w 21988"/>
                <a:gd name="connsiteY3" fmla="*/ 16949 h 30433"/>
                <a:gd name="connsiteX4" fmla="*/ 10776 w 21988"/>
                <a:gd name="connsiteY4" fmla="*/ 29472 h 30433"/>
                <a:gd name="connsiteX5" fmla="*/ 0 w 21988"/>
                <a:gd name="connsiteY5" fmla="*/ 17386 h 30433"/>
                <a:gd name="connsiteX6" fmla="*/ 0 w 21988"/>
                <a:gd name="connsiteY6" fmla="*/ 5154 h 30433"/>
                <a:gd name="connsiteX7" fmla="*/ 0 w 21988"/>
                <a:gd name="connsiteY7" fmla="*/ -962 h 30433"/>
                <a:gd name="connsiteX8" fmla="*/ 3786 w 21988"/>
                <a:gd name="connsiteY8" fmla="*/ -962 h 30433"/>
                <a:gd name="connsiteX9" fmla="*/ 3786 w 21988"/>
                <a:gd name="connsiteY9" fmla="*/ 5008 h 30433"/>
                <a:gd name="connsiteX10" fmla="*/ 3786 w 21988"/>
                <a:gd name="connsiteY10" fmla="*/ 16803 h 30433"/>
                <a:gd name="connsiteX11" fmla="*/ 11358 w 21988"/>
                <a:gd name="connsiteY11" fmla="*/ 25831 h 30433"/>
                <a:gd name="connsiteX12" fmla="*/ 18785 w 21988"/>
                <a:gd name="connsiteY12"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8" h="30433">
                  <a:moveTo>
                    <a:pt x="18348" y="5154"/>
                  </a:moveTo>
                  <a:cubicBezTo>
                    <a:pt x="18348" y="3260"/>
                    <a:pt x="18348" y="785"/>
                    <a:pt x="18348" y="-526"/>
                  </a:cubicBezTo>
                  <a:lnTo>
                    <a:pt x="21989" y="-526"/>
                  </a:lnTo>
                  <a:lnTo>
                    <a:pt x="21989" y="16949"/>
                  </a:lnTo>
                  <a:cubicBezTo>
                    <a:pt x="21989" y="25395"/>
                    <a:pt x="18057" y="29472"/>
                    <a:pt x="10776" y="29472"/>
                  </a:cubicBezTo>
                  <a:cubicBezTo>
                    <a:pt x="3495" y="29472"/>
                    <a:pt x="0" y="25685"/>
                    <a:pt x="0" y="17386"/>
                  </a:cubicBezTo>
                  <a:lnTo>
                    <a:pt x="0" y="5154"/>
                  </a:lnTo>
                  <a:cubicBezTo>
                    <a:pt x="0" y="2678"/>
                    <a:pt x="0" y="639"/>
                    <a:pt x="0" y="-962"/>
                  </a:cubicBezTo>
                  <a:lnTo>
                    <a:pt x="3786" y="-962"/>
                  </a:lnTo>
                  <a:cubicBezTo>
                    <a:pt x="3786" y="494"/>
                    <a:pt x="3786" y="2532"/>
                    <a:pt x="3786" y="5008"/>
                  </a:cubicBezTo>
                  <a:lnTo>
                    <a:pt x="3786" y="16803"/>
                  </a:lnTo>
                  <a:cubicBezTo>
                    <a:pt x="3786" y="22919"/>
                    <a:pt x="6553"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endParaRPr lang="en-ZA"/>
            </a:p>
          </p:txBody>
        </p:sp>
        <p:sp>
          <p:nvSpPr>
            <p:cNvPr id="1216" name="Freeform: Shape 1215">
              <a:extLst>
                <a:ext uri="{FF2B5EF4-FFF2-40B4-BE49-F238E27FC236}">
                  <a16:creationId xmlns:a16="http://schemas.microsoft.com/office/drawing/2014/main" id="{4CD61767-D2B4-406D-A888-A06F17663C7F}"/>
                </a:ext>
              </a:extLst>
            </p:cNvPr>
            <p:cNvSpPr/>
            <p:nvPr/>
          </p:nvSpPr>
          <p:spPr>
            <a:xfrm>
              <a:off x="10884628" y="6306787"/>
              <a:ext cx="16018" cy="29560"/>
            </a:xfrm>
            <a:custGeom>
              <a:avLst/>
              <a:gdLst>
                <a:gd name="connsiteX0" fmla="*/ 0 w 16018"/>
                <a:gd name="connsiteY0" fmla="*/ 28452 h 29560"/>
                <a:gd name="connsiteX1" fmla="*/ 0 w 16018"/>
                <a:gd name="connsiteY1" fmla="*/ 16949 h 29560"/>
                <a:gd name="connsiteX2" fmla="*/ 0 w 16018"/>
                <a:gd name="connsiteY2" fmla="*/ 10541 h 29560"/>
                <a:gd name="connsiteX3" fmla="*/ 0 w 16018"/>
                <a:gd name="connsiteY3" fmla="*/ -962 h 29560"/>
                <a:gd name="connsiteX4" fmla="*/ 3786 w 16018"/>
                <a:gd name="connsiteY4" fmla="*/ -962 h 29560"/>
                <a:gd name="connsiteX5" fmla="*/ 3786 w 16018"/>
                <a:gd name="connsiteY5" fmla="*/ 7775 h 29560"/>
                <a:gd name="connsiteX6" fmla="*/ 3786 w 16018"/>
                <a:gd name="connsiteY6" fmla="*/ 25395 h 29560"/>
                <a:gd name="connsiteX7" fmla="*/ 16019 w 16018"/>
                <a:gd name="connsiteY7" fmla="*/ 25395 h 29560"/>
                <a:gd name="connsiteX8" fmla="*/ 16019 w 16018"/>
                <a:gd name="connsiteY8"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8" h="29560">
                  <a:moveTo>
                    <a:pt x="0" y="28452"/>
                  </a:moveTo>
                  <a:cubicBezTo>
                    <a:pt x="0" y="26559"/>
                    <a:pt x="0" y="22045"/>
                    <a:pt x="0" y="16949"/>
                  </a:cubicBezTo>
                  <a:lnTo>
                    <a:pt x="0" y="10541"/>
                  </a:lnTo>
                  <a:cubicBezTo>
                    <a:pt x="0" y="3697"/>
                    <a:pt x="0" y="1367"/>
                    <a:pt x="0" y="-962"/>
                  </a:cubicBezTo>
                  <a:lnTo>
                    <a:pt x="3786" y="-962"/>
                  </a:lnTo>
                  <a:cubicBezTo>
                    <a:pt x="3786" y="1949"/>
                    <a:pt x="3786" y="4716"/>
                    <a:pt x="3786" y="7775"/>
                  </a:cubicBezTo>
                  <a:lnTo>
                    <a:pt x="3786" y="25395"/>
                  </a:lnTo>
                  <a:lnTo>
                    <a:pt x="16019" y="25395"/>
                  </a:lnTo>
                  <a:lnTo>
                    <a:pt x="16019" y="28598"/>
                  </a:lnTo>
                  <a:close/>
                </a:path>
              </a:pathLst>
            </a:custGeom>
            <a:solidFill>
              <a:srgbClr val="FFFFFF"/>
            </a:solidFill>
            <a:ln w="14556" cap="flat">
              <a:noFill/>
              <a:prstDash val="solid"/>
              <a:miter/>
            </a:ln>
          </p:spPr>
          <p:txBody>
            <a:bodyPr rtlCol="0" anchor="ctr"/>
            <a:lstStyle/>
            <a:p>
              <a:endParaRPr lang="en-ZA"/>
            </a:p>
          </p:txBody>
        </p:sp>
        <p:sp>
          <p:nvSpPr>
            <p:cNvPr id="1217" name="Freeform: Shape 1216">
              <a:extLst>
                <a:ext uri="{FF2B5EF4-FFF2-40B4-BE49-F238E27FC236}">
                  <a16:creationId xmlns:a16="http://schemas.microsoft.com/office/drawing/2014/main" id="{8573F35D-1E55-4692-BDDF-94A8C69174A4}"/>
                </a:ext>
              </a:extLst>
            </p:cNvPr>
            <p:cNvSpPr/>
            <p:nvPr/>
          </p:nvSpPr>
          <p:spPr>
            <a:xfrm>
              <a:off x="10904578" y="6306641"/>
              <a:ext cx="21987" cy="30433"/>
            </a:xfrm>
            <a:custGeom>
              <a:avLst/>
              <a:gdLst>
                <a:gd name="connsiteX0" fmla="*/ 18202 w 21987"/>
                <a:gd name="connsiteY0" fmla="*/ 5154 h 30433"/>
                <a:gd name="connsiteX1" fmla="*/ 18202 w 21987"/>
                <a:gd name="connsiteY1" fmla="*/ -526 h 30433"/>
                <a:gd name="connsiteX2" fmla="*/ 21988 w 21987"/>
                <a:gd name="connsiteY2" fmla="*/ -526 h 30433"/>
                <a:gd name="connsiteX3" fmla="*/ 21988 w 21987"/>
                <a:gd name="connsiteY3" fmla="*/ 5008 h 30433"/>
                <a:gd name="connsiteX4" fmla="*/ 21988 w 21987"/>
                <a:gd name="connsiteY4" fmla="*/ 16949 h 30433"/>
                <a:gd name="connsiteX5" fmla="*/ 10776 w 21987"/>
                <a:gd name="connsiteY5" fmla="*/ 29472 h 30433"/>
                <a:gd name="connsiteX6" fmla="*/ 0 w 21987"/>
                <a:gd name="connsiteY6" fmla="*/ 17386 h 30433"/>
                <a:gd name="connsiteX7" fmla="*/ 0 w 21987"/>
                <a:gd name="connsiteY7" fmla="*/ 5154 h 30433"/>
                <a:gd name="connsiteX8" fmla="*/ 0 w 21987"/>
                <a:gd name="connsiteY8" fmla="*/ -962 h 30433"/>
                <a:gd name="connsiteX9" fmla="*/ 3785 w 21987"/>
                <a:gd name="connsiteY9" fmla="*/ -962 h 30433"/>
                <a:gd name="connsiteX10" fmla="*/ 3785 w 21987"/>
                <a:gd name="connsiteY10" fmla="*/ 5008 h 30433"/>
                <a:gd name="connsiteX11" fmla="*/ 3785 w 21987"/>
                <a:gd name="connsiteY11" fmla="*/ 16803 h 30433"/>
                <a:gd name="connsiteX12" fmla="*/ 11358 w 21987"/>
                <a:gd name="connsiteY12" fmla="*/ 25831 h 30433"/>
                <a:gd name="connsiteX13" fmla="*/ 18785 w 21987"/>
                <a:gd name="connsiteY13"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87" h="30433">
                  <a:moveTo>
                    <a:pt x="18202" y="5154"/>
                  </a:moveTo>
                  <a:cubicBezTo>
                    <a:pt x="18202" y="3260"/>
                    <a:pt x="18202" y="785"/>
                    <a:pt x="18202" y="-526"/>
                  </a:cubicBezTo>
                  <a:lnTo>
                    <a:pt x="21988" y="-526"/>
                  </a:lnTo>
                  <a:cubicBezTo>
                    <a:pt x="21988" y="1076"/>
                    <a:pt x="21988" y="2824"/>
                    <a:pt x="21988" y="5008"/>
                  </a:cubicBezTo>
                  <a:lnTo>
                    <a:pt x="21988" y="16949"/>
                  </a:lnTo>
                  <a:cubicBezTo>
                    <a:pt x="21988" y="25395"/>
                    <a:pt x="18057" y="29472"/>
                    <a:pt x="10776" y="29472"/>
                  </a:cubicBezTo>
                  <a:cubicBezTo>
                    <a:pt x="3495" y="29472"/>
                    <a:pt x="0" y="25685"/>
                    <a:pt x="0" y="17386"/>
                  </a:cubicBezTo>
                  <a:lnTo>
                    <a:pt x="0" y="5154"/>
                  </a:lnTo>
                  <a:cubicBezTo>
                    <a:pt x="0" y="2678"/>
                    <a:pt x="0" y="639"/>
                    <a:pt x="0" y="-962"/>
                  </a:cubicBezTo>
                  <a:lnTo>
                    <a:pt x="3785" y="-962"/>
                  </a:lnTo>
                  <a:cubicBezTo>
                    <a:pt x="3785" y="494"/>
                    <a:pt x="3785" y="2532"/>
                    <a:pt x="3785" y="5008"/>
                  </a:cubicBezTo>
                  <a:lnTo>
                    <a:pt x="3785" y="16803"/>
                  </a:lnTo>
                  <a:cubicBezTo>
                    <a:pt x="3785" y="22919"/>
                    <a:pt x="6552"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endParaRPr lang="en-ZA"/>
            </a:p>
          </p:txBody>
        </p:sp>
        <p:sp>
          <p:nvSpPr>
            <p:cNvPr id="1218" name="Freeform: Shape 1217">
              <a:extLst>
                <a:ext uri="{FF2B5EF4-FFF2-40B4-BE49-F238E27FC236}">
                  <a16:creationId xmlns:a16="http://schemas.microsoft.com/office/drawing/2014/main" id="{DDE1CA82-5C34-4EC7-8091-1DCB63887DA6}"/>
                </a:ext>
              </a:extLst>
            </p:cNvPr>
            <p:cNvSpPr/>
            <p:nvPr/>
          </p:nvSpPr>
          <p:spPr>
            <a:xfrm>
              <a:off x="10932828" y="6323241"/>
              <a:ext cx="10921" cy="2766"/>
            </a:xfrm>
            <a:custGeom>
              <a:avLst/>
              <a:gdLst>
                <a:gd name="connsiteX0" fmla="*/ 0 w 10921"/>
                <a:gd name="connsiteY0" fmla="*/ 1805 h 2766"/>
                <a:gd name="connsiteX1" fmla="*/ 0 w 10921"/>
                <a:gd name="connsiteY1" fmla="*/ -962 h 2766"/>
                <a:gd name="connsiteX2" fmla="*/ 10921 w 10921"/>
                <a:gd name="connsiteY2" fmla="*/ -962 h 2766"/>
                <a:gd name="connsiteX3" fmla="*/ 10921 w 10921"/>
                <a:gd name="connsiteY3" fmla="*/ 1805 h 2766"/>
              </a:gdLst>
              <a:ahLst/>
              <a:cxnLst>
                <a:cxn ang="0">
                  <a:pos x="connsiteX0" y="connsiteY0"/>
                </a:cxn>
                <a:cxn ang="0">
                  <a:pos x="connsiteX1" y="connsiteY1"/>
                </a:cxn>
                <a:cxn ang="0">
                  <a:pos x="connsiteX2" y="connsiteY2"/>
                </a:cxn>
                <a:cxn ang="0">
                  <a:pos x="connsiteX3" y="connsiteY3"/>
                </a:cxn>
              </a:cxnLst>
              <a:rect l="l" t="t" r="r" b="b"/>
              <a:pathLst>
                <a:path w="10921" h="2766">
                  <a:moveTo>
                    <a:pt x="0" y="1805"/>
                  </a:moveTo>
                  <a:lnTo>
                    <a:pt x="0" y="-962"/>
                  </a:lnTo>
                  <a:lnTo>
                    <a:pt x="10921" y="-962"/>
                  </a:lnTo>
                  <a:lnTo>
                    <a:pt x="10921" y="1805"/>
                  </a:lnTo>
                  <a:close/>
                </a:path>
              </a:pathLst>
            </a:custGeom>
            <a:solidFill>
              <a:srgbClr val="FFFFFF"/>
            </a:solidFill>
            <a:ln w="14556" cap="flat">
              <a:noFill/>
              <a:prstDash val="solid"/>
              <a:miter/>
            </a:ln>
          </p:spPr>
          <p:txBody>
            <a:bodyPr rtlCol="0" anchor="ctr"/>
            <a:lstStyle/>
            <a:p>
              <a:endParaRPr lang="en-ZA"/>
            </a:p>
          </p:txBody>
        </p:sp>
        <p:sp>
          <p:nvSpPr>
            <p:cNvPr id="1219" name="Freeform: Shape 1218">
              <a:extLst>
                <a:ext uri="{FF2B5EF4-FFF2-40B4-BE49-F238E27FC236}">
                  <a16:creationId xmlns:a16="http://schemas.microsoft.com/office/drawing/2014/main" id="{3FB43237-A1CD-48F7-BEB1-3BB3F3615297}"/>
                </a:ext>
              </a:extLst>
            </p:cNvPr>
            <p:cNvSpPr/>
            <p:nvPr/>
          </p:nvSpPr>
          <p:spPr>
            <a:xfrm>
              <a:off x="10950739" y="6307224"/>
              <a:ext cx="24463" cy="29851"/>
            </a:xfrm>
            <a:custGeom>
              <a:avLst/>
              <a:gdLst>
                <a:gd name="connsiteX0" fmla="*/ 21551 w 24463"/>
                <a:gd name="connsiteY0" fmla="*/ 28307 h 29851"/>
                <a:gd name="connsiteX1" fmla="*/ 4806 w 24463"/>
                <a:gd name="connsiteY1" fmla="*/ 6756 h 29851"/>
                <a:gd name="connsiteX2" fmla="*/ 3495 w 24463"/>
                <a:gd name="connsiteY2" fmla="*/ 4571 h 29851"/>
                <a:gd name="connsiteX3" fmla="*/ 3495 w 24463"/>
                <a:gd name="connsiteY3" fmla="*/ 4571 h 29851"/>
                <a:gd name="connsiteX4" fmla="*/ 3495 w 24463"/>
                <a:gd name="connsiteY4" fmla="*/ 7484 h 29851"/>
                <a:gd name="connsiteX5" fmla="*/ 3495 w 24463"/>
                <a:gd name="connsiteY5" fmla="*/ 28599 h 29851"/>
                <a:gd name="connsiteX6" fmla="*/ 0 w 24463"/>
                <a:gd name="connsiteY6" fmla="*/ 28599 h 29851"/>
                <a:gd name="connsiteX7" fmla="*/ 0 w 24463"/>
                <a:gd name="connsiteY7" fmla="*/ 20153 h 29851"/>
                <a:gd name="connsiteX8" fmla="*/ 0 w 24463"/>
                <a:gd name="connsiteY8" fmla="*/ 7047 h 29851"/>
                <a:gd name="connsiteX9" fmla="*/ 0 w 24463"/>
                <a:gd name="connsiteY9" fmla="*/ -962 h 29851"/>
                <a:gd name="connsiteX10" fmla="*/ 2767 w 24463"/>
                <a:gd name="connsiteY10" fmla="*/ -962 h 29851"/>
                <a:gd name="connsiteX11" fmla="*/ 19513 w 24463"/>
                <a:gd name="connsiteY11" fmla="*/ 20881 h 29851"/>
                <a:gd name="connsiteX12" fmla="*/ 20969 w 24463"/>
                <a:gd name="connsiteY12" fmla="*/ 23065 h 29851"/>
                <a:gd name="connsiteX13" fmla="*/ 20969 w 24463"/>
                <a:gd name="connsiteY13" fmla="*/ 23065 h 29851"/>
                <a:gd name="connsiteX14" fmla="*/ 20969 w 24463"/>
                <a:gd name="connsiteY14" fmla="*/ 20299 h 29851"/>
                <a:gd name="connsiteX15" fmla="*/ 20969 w 24463"/>
                <a:gd name="connsiteY15" fmla="*/ -817 h 29851"/>
                <a:gd name="connsiteX16" fmla="*/ 24464 w 24463"/>
                <a:gd name="connsiteY16" fmla="*/ -817 h 29851"/>
                <a:gd name="connsiteX17" fmla="*/ 24464 w 24463"/>
                <a:gd name="connsiteY17" fmla="*/ 7630 h 29851"/>
                <a:gd name="connsiteX18" fmla="*/ 24464 w 24463"/>
                <a:gd name="connsiteY18" fmla="*/ 18842 h 29851"/>
                <a:gd name="connsiteX19" fmla="*/ 24464 w 24463"/>
                <a:gd name="connsiteY19" fmla="*/ 28890 h 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63" h="29851">
                  <a:moveTo>
                    <a:pt x="21551" y="28307"/>
                  </a:moveTo>
                  <a:lnTo>
                    <a:pt x="4806" y="6756"/>
                  </a:lnTo>
                  <a:cubicBezTo>
                    <a:pt x="4325" y="6057"/>
                    <a:pt x="3888" y="5329"/>
                    <a:pt x="3495" y="4571"/>
                  </a:cubicBezTo>
                  <a:lnTo>
                    <a:pt x="3495" y="4571"/>
                  </a:lnTo>
                  <a:cubicBezTo>
                    <a:pt x="3568" y="5547"/>
                    <a:pt x="3568" y="6508"/>
                    <a:pt x="3495" y="7484"/>
                  </a:cubicBezTo>
                  <a:lnTo>
                    <a:pt x="3495" y="28599"/>
                  </a:lnTo>
                  <a:lnTo>
                    <a:pt x="0" y="28599"/>
                  </a:lnTo>
                  <a:cubicBezTo>
                    <a:pt x="0" y="26414"/>
                    <a:pt x="0" y="23939"/>
                    <a:pt x="0" y="20153"/>
                  </a:cubicBezTo>
                  <a:lnTo>
                    <a:pt x="0" y="7047"/>
                  </a:lnTo>
                  <a:cubicBezTo>
                    <a:pt x="0" y="3552"/>
                    <a:pt x="0" y="1222"/>
                    <a:pt x="0" y="-962"/>
                  </a:cubicBezTo>
                  <a:lnTo>
                    <a:pt x="2767" y="-962"/>
                  </a:lnTo>
                  <a:lnTo>
                    <a:pt x="19513" y="20881"/>
                  </a:lnTo>
                  <a:lnTo>
                    <a:pt x="20969" y="23065"/>
                  </a:lnTo>
                  <a:lnTo>
                    <a:pt x="20969" y="23065"/>
                  </a:lnTo>
                  <a:cubicBezTo>
                    <a:pt x="20969" y="22337"/>
                    <a:pt x="20969" y="21318"/>
                    <a:pt x="20969" y="20299"/>
                  </a:cubicBezTo>
                  <a:lnTo>
                    <a:pt x="20969" y="-817"/>
                  </a:lnTo>
                  <a:lnTo>
                    <a:pt x="24464" y="-817"/>
                  </a:lnTo>
                  <a:cubicBezTo>
                    <a:pt x="24464" y="1368"/>
                    <a:pt x="24464" y="3989"/>
                    <a:pt x="24464" y="7630"/>
                  </a:cubicBezTo>
                  <a:lnTo>
                    <a:pt x="24464" y="18842"/>
                  </a:lnTo>
                  <a:cubicBezTo>
                    <a:pt x="24464" y="23502"/>
                    <a:pt x="24464" y="26852"/>
                    <a:pt x="24464" y="28890"/>
                  </a:cubicBezTo>
                  <a:close/>
                </a:path>
              </a:pathLst>
            </a:custGeom>
            <a:solidFill>
              <a:srgbClr val="FFFFFF"/>
            </a:solidFill>
            <a:ln w="14556" cap="flat">
              <a:noFill/>
              <a:prstDash val="solid"/>
              <a:miter/>
            </a:ln>
          </p:spPr>
          <p:txBody>
            <a:bodyPr rtlCol="0" anchor="ctr"/>
            <a:lstStyle/>
            <a:p>
              <a:endParaRPr lang="en-ZA"/>
            </a:p>
          </p:txBody>
        </p:sp>
        <p:sp>
          <p:nvSpPr>
            <p:cNvPr id="1220" name="Freeform: Shape 1219">
              <a:extLst>
                <a:ext uri="{FF2B5EF4-FFF2-40B4-BE49-F238E27FC236}">
                  <a16:creationId xmlns:a16="http://schemas.microsoft.com/office/drawing/2014/main" id="{CE0EC0B6-7D90-42FE-B77F-7824F440B729}"/>
                </a:ext>
              </a:extLst>
            </p:cNvPr>
            <p:cNvSpPr/>
            <p:nvPr/>
          </p:nvSpPr>
          <p:spPr>
            <a:xfrm>
              <a:off x="10979426" y="6307078"/>
              <a:ext cx="26066" cy="29561"/>
            </a:xfrm>
            <a:custGeom>
              <a:avLst/>
              <a:gdLst>
                <a:gd name="connsiteX0" fmla="*/ 21407 w 26066"/>
                <a:gd name="connsiteY0" fmla="*/ 28162 h 29561"/>
                <a:gd name="connsiteX1" fmla="*/ 18494 w 26066"/>
                <a:gd name="connsiteY1" fmla="*/ 19279 h 29561"/>
                <a:gd name="connsiteX2" fmla="*/ 7573 w 26066"/>
                <a:gd name="connsiteY2" fmla="*/ 19279 h 29561"/>
                <a:gd name="connsiteX3" fmla="*/ 3932 w 26066"/>
                <a:gd name="connsiteY3" fmla="*/ 28599 h 29561"/>
                <a:gd name="connsiteX4" fmla="*/ 0 w 26066"/>
                <a:gd name="connsiteY4" fmla="*/ 28599 h 29561"/>
                <a:gd name="connsiteX5" fmla="*/ 5534 w 26066"/>
                <a:gd name="connsiteY5" fmla="*/ 14911 h 29561"/>
                <a:gd name="connsiteX6" fmla="*/ 11359 w 26066"/>
                <a:gd name="connsiteY6" fmla="*/ -962 h 29561"/>
                <a:gd name="connsiteX7" fmla="*/ 14853 w 26066"/>
                <a:gd name="connsiteY7" fmla="*/ -962 h 29561"/>
                <a:gd name="connsiteX8" fmla="*/ 20823 w 26066"/>
                <a:gd name="connsiteY8" fmla="*/ 15201 h 29561"/>
                <a:gd name="connsiteX9" fmla="*/ 26066 w 26066"/>
                <a:gd name="connsiteY9" fmla="*/ 28599 h 29561"/>
                <a:gd name="connsiteX10" fmla="*/ 12960 w 26066"/>
                <a:gd name="connsiteY10" fmla="*/ 5154 h 29561"/>
                <a:gd name="connsiteX11" fmla="*/ 12960 w 26066"/>
                <a:gd name="connsiteY11" fmla="*/ 2532 h 29561"/>
                <a:gd name="connsiteX12" fmla="*/ 12960 w 26066"/>
                <a:gd name="connsiteY12" fmla="*/ 2532 h 29561"/>
                <a:gd name="connsiteX13" fmla="*/ 12232 w 26066"/>
                <a:gd name="connsiteY13" fmla="*/ 5154 h 29561"/>
                <a:gd name="connsiteX14" fmla="*/ 8300 w 26066"/>
                <a:gd name="connsiteY14" fmla="*/ 15930 h 29561"/>
                <a:gd name="connsiteX15" fmla="*/ 17620 w 26066"/>
                <a:gd name="connsiteY15" fmla="*/ 15930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1">
                  <a:moveTo>
                    <a:pt x="21407" y="28162"/>
                  </a:moveTo>
                  <a:lnTo>
                    <a:pt x="18494" y="19279"/>
                  </a:lnTo>
                  <a:lnTo>
                    <a:pt x="7573" y="19279"/>
                  </a:lnTo>
                  <a:lnTo>
                    <a:pt x="3932" y="28599"/>
                  </a:lnTo>
                  <a:lnTo>
                    <a:pt x="0" y="28599"/>
                  </a:lnTo>
                  <a:cubicBezTo>
                    <a:pt x="1165" y="25832"/>
                    <a:pt x="2767" y="22046"/>
                    <a:pt x="5534" y="14911"/>
                  </a:cubicBezTo>
                  <a:cubicBezTo>
                    <a:pt x="8300" y="7775"/>
                    <a:pt x="10485" y="2096"/>
                    <a:pt x="11359" y="-962"/>
                  </a:cubicBezTo>
                  <a:lnTo>
                    <a:pt x="14853" y="-962"/>
                  </a:lnTo>
                  <a:cubicBezTo>
                    <a:pt x="14853" y="1514"/>
                    <a:pt x="17766" y="6902"/>
                    <a:pt x="20823" y="15201"/>
                  </a:cubicBezTo>
                  <a:lnTo>
                    <a:pt x="26066" y="28599"/>
                  </a:lnTo>
                  <a:close/>
                  <a:moveTo>
                    <a:pt x="12960" y="5154"/>
                  </a:moveTo>
                  <a:cubicBezTo>
                    <a:pt x="12917" y="4280"/>
                    <a:pt x="12917" y="3406"/>
                    <a:pt x="12960" y="2532"/>
                  </a:cubicBezTo>
                  <a:lnTo>
                    <a:pt x="12960" y="2532"/>
                  </a:lnTo>
                  <a:cubicBezTo>
                    <a:pt x="12771" y="3421"/>
                    <a:pt x="12524" y="4295"/>
                    <a:pt x="12232" y="5154"/>
                  </a:cubicBezTo>
                  <a:lnTo>
                    <a:pt x="8300" y="15930"/>
                  </a:lnTo>
                  <a:lnTo>
                    <a:pt x="17620" y="15930"/>
                  </a:lnTo>
                  <a:close/>
                </a:path>
              </a:pathLst>
            </a:custGeom>
            <a:solidFill>
              <a:srgbClr val="FFFFFF"/>
            </a:solidFill>
            <a:ln w="14556" cap="flat">
              <a:noFill/>
              <a:prstDash val="solid"/>
              <a:miter/>
            </a:ln>
          </p:spPr>
          <p:txBody>
            <a:bodyPr rtlCol="0" anchor="ctr"/>
            <a:lstStyle/>
            <a:p>
              <a:endParaRPr lang="en-ZA"/>
            </a:p>
          </p:txBody>
        </p:sp>
        <p:sp>
          <p:nvSpPr>
            <p:cNvPr id="1221" name="Freeform: Shape 1220">
              <a:extLst>
                <a:ext uri="{FF2B5EF4-FFF2-40B4-BE49-F238E27FC236}">
                  <a16:creationId xmlns:a16="http://schemas.microsoft.com/office/drawing/2014/main" id="{3B7CF254-6E3B-4284-A40C-978D0F75A2F7}"/>
                </a:ext>
              </a:extLst>
            </p:cNvPr>
            <p:cNvSpPr/>
            <p:nvPr/>
          </p:nvSpPr>
          <p:spPr>
            <a:xfrm>
              <a:off x="11005055" y="6307078"/>
              <a:ext cx="21988" cy="29561"/>
            </a:xfrm>
            <a:custGeom>
              <a:avLst/>
              <a:gdLst>
                <a:gd name="connsiteX0" fmla="*/ 8883 w 21988"/>
                <a:gd name="connsiteY0" fmla="*/ 28162 h 29561"/>
                <a:gd name="connsiteX1" fmla="*/ 8883 w 21988"/>
                <a:gd name="connsiteY1" fmla="*/ 16804 h 29561"/>
                <a:gd name="connsiteX2" fmla="*/ 8883 w 21988"/>
                <a:gd name="connsiteY2" fmla="*/ 2242 h 29561"/>
                <a:gd name="connsiteX3" fmla="*/ 0 w 21988"/>
                <a:gd name="connsiteY3" fmla="*/ 2242 h 29561"/>
                <a:gd name="connsiteX4" fmla="*/ 0 w 21988"/>
                <a:gd name="connsiteY4" fmla="*/ -962 h 29561"/>
                <a:gd name="connsiteX5" fmla="*/ 21989 w 21988"/>
                <a:gd name="connsiteY5" fmla="*/ -962 h 29561"/>
                <a:gd name="connsiteX6" fmla="*/ 21989 w 21988"/>
                <a:gd name="connsiteY6" fmla="*/ 2242 h 29561"/>
                <a:gd name="connsiteX7" fmla="*/ 12815 w 21988"/>
                <a:gd name="connsiteY7" fmla="*/ 2242 h 29561"/>
                <a:gd name="connsiteX8" fmla="*/ 12815 w 21988"/>
                <a:gd name="connsiteY8" fmla="*/ 28599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8" h="29561">
                  <a:moveTo>
                    <a:pt x="8883" y="28162"/>
                  </a:moveTo>
                  <a:cubicBezTo>
                    <a:pt x="8883" y="25832"/>
                    <a:pt x="8883" y="21754"/>
                    <a:pt x="8883" y="16804"/>
                  </a:cubicBezTo>
                  <a:lnTo>
                    <a:pt x="8883" y="2242"/>
                  </a:lnTo>
                  <a:lnTo>
                    <a:pt x="0" y="2242"/>
                  </a:lnTo>
                  <a:lnTo>
                    <a:pt x="0" y="-962"/>
                  </a:lnTo>
                  <a:lnTo>
                    <a:pt x="21989" y="-962"/>
                  </a:lnTo>
                  <a:lnTo>
                    <a:pt x="21989" y="2242"/>
                  </a:lnTo>
                  <a:lnTo>
                    <a:pt x="12815" y="2242"/>
                  </a:lnTo>
                  <a:lnTo>
                    <a:pt x="12815" y="28599"/>
                  </a:lnTo>
                  <a:close/>
                </a:path>
              </a:pathLst>
            </a:custGeom>
            <a:solidFill>
              <a:srgbClr val="FFFFFF"/>
            </a:solidFill>
            <a:ln w="14556" cap="flat">
              <a:noFill/>
              <a:prstDash val="solid"/>
              <a:miter/>
            </a:ln>
          </p:spPr>
          <p:txBody>
            <a:bodyPr rtlCol="0" anchor="ctr"/>
            <a:lstStyle/>
            <a:p>
              <a:endParaRPr lang="en-ZA"/>
            </a:p>
          </p:txBody>
        </p:sp>
        <p:sp>
          <p:nvSpPr>
            <p:cNvPr id="1222" name="Freeform: Shape 1221">
              <a:extLst>
                <a:ext uri="{FF2B5EF4-FFF2-40B4-BE49-F238E27FC236}">
                  <a16:creationId xmlns:a16="http://schemas.microsoft.com/office/drawing/2014/main" id="{30F83CBE-CB70-4304-90D4-B35E0A4A0A0E}"/>
                </a:ext>
              </a:extLst>
            </p:cNvPr>
            <p:cNvSpPr/>
            <p:nvPr/>
          </p:nvSpPr>
          <p:spPr>
            <a:xfrm>
              <a:off x="11027044" y="6306641"/>
              <a:ext cx="25920" cy="29560"/>
            </a:xfrm>
            <a:custGeom>
              <a:avLst/>
              <a:gdLst>
                <a:gd name="connsiteX0" fmla="*/ 21989 w 25920"/>
                <a:gd name="connsiteY0" fmla="*/ 28598 h 29560"/>
                <a:gd name="connsiteX1" fmla="*/ 18494 w 25920"/>
                <a:gd name="connsiteY1" fmla="*/ 19278 h 29560"/>
                <a:gd name="connsiteX2" fmla="*/ 7427 w 25920"/>
                <a:gd name="connsiteY2" fmla="*/ 19278 h 29560"/>
                <a:gd name="connsiteX3" fmla="*/ 3932 w 25920"/>
                <a:gd name="connsiteY3" fmla="*/ 28598 h 29560"/>
                <a:gd name="connsiteX4" fmla="*/ 0 w 25920"/>
                <a:gd name="connsiteY4" fmla="*/ 28598 h 29560"/>
                <a:gd name="connsiteX5" fmla="*/ 5388 w 25920"/>
                <a:gd name="connsiteY5" fmla="*/ 14910 h 29560"/>
                <a:gd name="connsiteX6" fmla="*/ 11359 w 25920"/>
                <a:gd name="connsiteY6" fmla="*/ -962 h 29560"/>
                <a:gd name="connsiteX7" fmla="*/ 14562 w 25920"/>
                <a:gd name="connsiteY7" fmla="*/ -962 h 29560"/>
                <a:gd name="connsiteX8" fmla="*/ 20678 w 25920"/>
                <a:gd name="connsiteY8" fmla="*/ 15201 h 29560"/>
                <a:gd name="connsiteX9" fmla="*/ 25921 w 25920"/>
                <a:gd name="connsiteY9" fmla="*/ 28598 h 29560"/>
                <a:gd name="connsiteX10" fmla="*/ 13543 w 25920"/>
                <a:gd name="connsiteY10" fmla="*/ 5591 h 29560"/>
                <a:gd name="connsiteX11" fmla="*/ 13543 w 25920"/>
                <a:gd name="connsiteY11" fmla="*/ 2969 h 29560"/>
                <a:gd name="connsiteX12" fmla="*/ 13543 w 25920"/>
                <a:gd name="connsiteY12" fmla="*/ 2969 h 29560"/>
                <a:gd name="connsiteX13" fmla="*/ 13543 w 25920"/>
                <a:gd name="connsiteY13" fmla="*/ 5591 h 29560"/>
                <a:gd name="connsiteX14" fmla="*/ 9756 w 25920"/>
                <a:gd name="connsiteY14" fmla="*/ 16366 h 29560"/>
                <a:gd name="connsiteX15" fmla="*/ 19076 w 25920"/>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0" h="29560">
                  <a:moveTo>
                    <a:pt x="21989" y="28598"/>
                  </a:moveTo>
                  <a:lnTo>
                    <a:pt x="18494" y="19278"/>
                  </a:lnTo>
                  <a:lnTo>
                    <a:pt x="7427" y="19278"/>
                  </a:lnTo>
                  <a:cubicBezTo>
                    <a:pt x="5970" y="23064"/>
                    <a:pt x="4660" y="26414"/>
                    <a:pt x="3932" y="28598"/>
                  </a:cubicBezTo>
                  <a:lnTo>
                    <a:pt x="0" y="28598"/>
                  </a:lnTo>
                  <a:cubicBezTo>
                    <a:pt x="1165" y="25831"/>
                    <a:pt x="2767" y="22045"/>
                    <a:pt x="5388" y="14910"/>
                  </a:cubicBezTo>
                  <a:cubicBezTo>
                    <a:pt x="8009" y="7775"/>
                    <a:pt x="10339" y="2095"/>
                    <a:pt x="11359" y="-962"/>
                  </a:cubicBezTo>
                  <a:lnTo>
                    <a:pt x="14562" y="-962"/>
                  </a:lnTo>
                  <a:cubicBezTo>
                    <a:pt x="15436" y="1513"/>
                    <a:pt x="17620" y="6901"/>
                    <a:pt x="20678" y="15201"/>
                  </a:cubicBezTo>
                  <a:cubicBezTo>
                    <a:pt x="22862" y="20881"/>
                    <a:pt x="24901" y="26269"/>
                    <a:pt x="25921" y="28598"/>
                  </a:cubicBezTo>
                  <a:close/>
                  <a:moveTo>
                    <a:pt x="13543" y="5591"/>
                  </a:moveTo>
                  <a:cubicBezTo>
                    <a:pt x="13485" y="4716"/>
                    <a:pt x="13485" y="3843"/>
                    <a:pt x="13543" y="2969"/>
                  </a:cubicBezTo>
                  <a:lnTo>
                    <a:pt x="13543" y="2969"/>
                  </a:lnTo>
                  <a:cubicBezTo>
                    <a:pt x="13659" y="3843"/>
                    <a:pt x="13659" y="4716"/>
                    <a:pt x="13543" y="5591"/>
                  </a:cubicBezTo>
                  <a:lnTo>
                    <a:pt x="9756" y="16366"/>
                  </a:lnTo>
                  <a:lnTo>
                    <a:pt x="19076" y="16366"/>
                  </a:lnTo>
                  <a:close/>
                </a:path>
              </a:pathLst>
            </a:custGeom>
            <a:solidFill>
              <a:srgbClr val="FFFFFF"/>
            </a:solidFill>
            <a:ln w="14556" cap="flat">
              <a:noFill/>
              <a:prstDash val="solid"/>
              <a:miter/>
            </a:ln>
          </p:spPr>
          <p:txBody>
            <a:bodyPr rtlCol="0" anchor="ctr"/>
            <a:lstStyle/>
            <a:p>
              <a:endParaRPr lang="en-ZA"/>
            </a:p>
          </p:txBody>
        </p:sp>
        <p:sp>
          <p:nvSpPr>
            <p:cNvPr id="1223" name="Freeform: Shape 1222">
              <a:extLst>
                <a:ext uri="{FF2B5EF4-FFF2-40B4-BE49-F238E27FC236}">
                  <a16:creationId xmlns:a16="http://schemas.microsoft.com/office/drawing/2014/main" id="{71B5875B-52B4-4673-A6CC-C9E5CAB80102}"/>
                </a:ext>
              </a:extLst>
            </p:cNvPr>
            <p:cNvSpPr/>
            <p:nvPr/>
          </p:nvSpPr>
          <p:spPr>
            <a:xfrm>
              <a:off x="11057187" y="6306787"/>
              <a:ext cx="15872" cy="29560"/>
            </a:xfrm>
            <a:custGeom>
              <a:avLst/>
              <a:gdLst>
                <a:gd name="connsiteX0" fmla="*/ 0 w 15872"/>
                <a:gd name="connsiteY0" fmla="*/ 28452 h 29560"/>
                <a:gd name="connsiteX1" fmla="*/ 0 w 15872"/>
                <a:gd name="connsiteY1" fmla="*/ 16949 h 29560"/>
                <a:gd name="connsiteX2" fmla="*/ 0 w 15872"/>
                <a:gd name="connsiteY2" fmla="*/ -962 h 29560"/>
                <a:gd name="connsiteX3" fmla="*/ 3640 w 15872"/>
                <a:gd name="connsiteY3" fmla="*/ -962 h 29560"/>
                <a:gd name="connsiteX4" fmla="*/ 3640 w 15872"/>
                <a:gd name="connsiteY4" fmla="*/ 7775 h 29560"/>
                <a:gd name="connsiteX5" fmla="*/ 3640 w 15872"/>
                <a:gd name="connsiteY5" fmla="*/ 25395 h 29560"/>
                <a:gd name="connsiteX6" fmla="*/ 15872 w 15872"/>
                <a:gd name="connsiteY6" fmla="*/ 25395 h 29560"/>
                <a:gd name="connsiteX7" fmla="*/ 15872 w 15872"/>
                <a:gd name="connsiteY7"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2" h="29560">
                  <a:moveTo>
                    <a:pt x="0" y="28452"/>
                  </a:moveTo>
                  <a:cubicBezTo>
                    <a:pt x="0" y="26559"/>
                    <a:pt x="0" y="22045"/>
                    <a:pt x="0" y="16949"/>
                  </a:cubicBezTo>
                  <a:lnTo>
                    <a:pt x="0" y="-962"/>
                  </a:lnTo>
                  <a:lnTo>
                    <a:pt x="3640" y="-962"/>
                  </a:lnTo>
                  <a:cubicBezTo>
                    <a:pt x="3640" y="1949"/>
                    <a:pt x="3640" y="4716"/>
                    <a:pt x="3640" y="7775"/>
                  </a:cubicBezTo>
                  <a:lnTo>
                    <a:pt x="3640" y="25395"/>
                  </a:lnTo>
                  <a:lnTo>
                    <a:pt x="15872" y="25395"/>
                  </a:lnTo>
                  <a:lnTo>
                    <a:pt x="15872" y="28598"/>
                  </a:lnTo>
                  <a:close/>
                </a:path>
              </a:pathLst>
            </a:custGeom>
            <a:solidFill>
              <a:srgbClr val="FFFFFF"/>
            </a:solidFill>
            <a:ln w="14556" cap="flat">
              <a:noFill/>
              <a:prstDash val="solid"/>
              <a:miter/>
            </a:ln>
          </p:spPr>
          <p:txBody>
            <a:bodyPr rtlCol="0" anchor="ctr"/>
            <a:lstStyle/>
            <a:p>
              <a:endParaRPr lang="en-ZA"/>
            </a:p>
          </p:txBody>
        </p:sp>
      </p:grpSp>
      <p:pic>
        <p:nvPicPr>
          <p:cNvPr id="268" name="Graphic 267">
            <a:extLst>
              <a:ext uri="{FF2B5EF4-FFF2-40B4-BE49-F238E27FC236}">
                <a16:creationId xmlns:a16="http://schemas.microsoft.com/office/drawing/2014/main" id="{D753A8F0-E0BD-40B0-9295-30899BBCF6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64294" y="5783849"/>
            <a:ext cx="3706113" cy="581351"/>
          </a:xfrm>
          <a:prstGeom prst="rect">
            <a:avLst/>
          </a:prstGeom>
        </p:spPr>
      </p:pic>
      <p:sp>
        <p:nvSpPr>
          <p:cNvPr id="1230" name="TextBox 1229">
            <a:extLst>
              <a:ext uri="{FF2B5EF4-FFF2-40B4-BE49-F238E27FC236}">
                <a16:creationId xmlns:a16="http://schemas.microsoft.com/office/drawing/2014/main" id="{3FDFAB7E-7C47-48B5-8994-E1C7A9B0A014}"/>
              </a:ext>
            </a:extLst>
          </p:cNvPr>
          <p:cNvSpPr txBox="1"/>
          <p:nvPr/>
        </p:nvSpPr>
        <p:spPr>
          <a:xfrm>
            <a:off x="5193227" y="11396"/>
            <a:ext cx="5561653" cy="830997"/>
          </a:xfrm>
          <a:prstGeom prst="rect">
            <a:avLst/>
          </a:prstGeom>
          <a:noFill/>
        </p:spPr>
        <p:txBody>
          <a:bodyPr wrap="square" rtlCol="0">
            <a:spAutoFit/>
          </a:bodyPr>
          <a:lstStyle/>
          <a:p>
            <a:pPr algn="ctr"/>
            <a:endParaRPr lang="en-US" sz="2400" dirty="0">
              <a:solidFill>
                <a:schemeClr val="bg1"/>
              </a:solidFill>
              <a:highlight>
                <a:srgbClr val="0000FF"/>
              </a:highlight>
              <a:latin typeface="+mj-lt"/>
            </a:endParaRPr>
          </a:p>
          <a:p>
            <a:pPr algn="ctr"/>
            <a:r>
              <a:rPr lang="en-US" sz="2400" dirty="0">
                <a:solidFill>
                  <a:schemeClr val="bg1"/>
                </a:solidFill>
                <a:highlight>
                  <a:srgbClr val="0000FF"/>
                </a:highlight>
                <a:latin typeface="+mj-lt"/>
              </a:rPr>
              <a:t>Beach &amp; Bush Experience</a:t>
            </a:r>
            <a:endParaRPr lang="en-ZA" sz="2400" dirty="0">
              <a:solidFill>
                <a:schemeClr val="bg1"/>
              </a:solidFill>
              <a:highlight>
                <a:srgbClr val="0000FF"/>
              </a:highlight>
              <a:latin typeface="+mj-lt"/>
            </a:endParaRPr>
          </a:p>
        </p:txBody>
      </p:sp>
      <p:graphicFrame>
        <p:nvGraphicFramePr>
          <p:cNvPr id="1231" name="Table 1230">
            <a:extLst>
              <a:ext uri="{FF2B5EF4-FFF2-40B4-BE49-F238E27FC236}">
                <a16:creationId xmlns:a16="http://schemas.microsoft.com/office/drawing/2014/main" id="{D3EF64C7-9F91-4911-853A-513FED5AC212}"/>
              </a:ext>
            </a:extLst>
          </p:cNvPr>
          <p:cNvGraphicFramePr>
            <a:graphicFrameLocks noGrp="1"/>
          </p:cNvGraphicFramePr>
          <p:nvPr>
            <p:extLst>
              <p:ext uri="{D42A27DB-BD31-4B8C-83A1-F6EECF244321}">
                <p14:modId xmlns:p14="http://schemas.microsoft.com/office/powerpoint/2010/main" val="3285930817"/>
              </p:ext>
            </p:extLst>
          </p:nvPr>
        </p:nvGraphicFramePr>
        <p:xfrm>
          <a:off x="2671639" y="2272341"/>
          <a:ext cx="3825414" cy="599196"/>
        </p:xfrm>
        <a:graphic>
          <a:graphicData uri="http://schemas.openxmlformats.org/drawingml/2006/table">
            <a:tbl>
              <a:tblPr>
                <a:tableStyleId>{5C22544A-7EE6-4342-B048-85BDC9FD1C3A}</a:tableStyleId>
              </a:tblPr>
              <a:tblGrid>
                <a:gridCol w="3825414">
                  <a:extLst>
                    <a:ext uri="{9D8B030D-6E8A-4147-A177-3AD203B41FA5}">
                      <a16:colId xmlns:a16="http://schemas.microsoft.com/office/drawing/2014/main" val="1531855021"/>
                    </a:ext>
                  </a:extLst>
                </a:gridCol>
              </a:tblGrid>
              <a:tr h="599196">
                <a:tc>
                  <a:txBody>
                    <a:bodyPr/>
                    <a:lstStyle/>
                    <a:p>
                      <a:pPr algn="ctr"/>
                      <a:endParaRPr lang="en-150" sz="2400" b="1"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endParaRPr>
                    </a:p>
                  </a:txBody>
                  <a:tcPr marL="114300" marR="1143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82440"/>
                  </a:ext>
                </a:extLst>
              </a:tr>
            </a:tbl>
          </a:graphicData>
        </a:graphic>
      </p:graphicFrame>
      <p:pic>
        <p:nvPicPr>
          <p:cNvPr id="1233" name="Graphic 1232">
            <a:extLst>
              <a:ext uri="{FF2B5EF4-FFF2-40B4-BE49-F238E27FC236}">
                <a16:creationId xmlns:a16="http://schemas.microsoft.com/office/drawing/2014/main" id="{4615A9C5-0099-4B52-B8E3-33CA7200AE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55052" y="6544755"/>
            <a:ext cx="3692999" cy="173788"/>
          </a:xfrm>
          <a:prstGeom prst="rect">
            <a:avLst/>
          </a:prstGeom>
        </p:spPr>
      </p:pic>
      <p:pic>
        <p:nvPicPr>
          <p:cNvPr id="1235" name="Graphic 1234">
            <a:extLst>
              <a:ext uri="{FF2B5EF4-FFF2-40B4-BE49-F238E27FC236}">
                <a16:creationId xmlns:a16="http://schemas.microsoft.com/office/drawing/2014/main" id="{348BE5E6-887B-4D94-919D-E3A1DCEF5C1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50610" y="6463249"/>
            <a:ext cx="1669951" cy="333991"/>
          </a:xfrm>
          <a:prstGeom prst="rect">
            <a:avLst/>
          </a:prstGeom>
        </p:spPr>
      </p:pic>
      <p:pic>
        <p:nvPicPr>
          <p:cNvPr id="1237" name="Graphic 1236">
            <a:extLst>
              <a:ext uri="{FF2B5EF4-FFF2-40B4-BE49-F238E27FC236}">
                <a16:creationId xmlns:a16="http://schemas.microsoft.com/office/drawing/2014/main" id="{58AE55E0-6374-4229-80EA-D3642E1031D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23649" y="173857"/>
            <a:ext cx="819151" cy="828675"/>
          </a:xfrm>
          <a:prstGeom prst="rect">
            <a:avLst/>
          </a:prstGeom>
        </p:spPr>
      </p:pic>
      <p:sp>
        <p:nvSpPr>
          <p:cNvPr id="86" name="Freeform: Shape 85">
            <a:extLst>
              <a:ext uri="{FF2B5EF4-FFF2-40B4-BE49-F238E27FC236}">
                <a16:creationId xmlns:a16="http://schemas.microsoft.com/office/drawing/2014/main" id="{800B2402-A7BF-46D5-B59E-5625CB32295D}"/>
              </a:ext>
            </a:extLst>
          </p:cNvPr>
          <p:cNvSpPr/>
          <p:nvPr/>
        </p:nvSpPr>
        <p:spPr>
          <a:xfrm>
            <a:off x="11043618" y="60761"/>
            <a:ext cx="1124108" cy="5521351"/>
          </a:xfrm>
          <a:custGeom>
            <a:avLst/>
            <a:gdLst>
              <a:gd name="connsiteX0" fmla="*/ 1810 w 912760"/>
              <a:gd name="connsiteY0" fmla="*/ 4021122 h 4800436"/>
              <a:gd name="connsiteX1" fmla="*/ 911205 w 912760"/>
              <a:gd name="connsiteY1" fmla="*/ 4021122 h 4800436"/>
              <a:gd name="connsiteX2" fmla="*/ 911205 w 912760"/>
              <a:gd name="connsiteY2" fmla="*/ 4235338 h 4800436"/>
              <a:gd name="connsiteX3" fmla="*/ 485699 w 912760"/>
              <a:gd name="connsiteY3" fmla="*/ 4411511 h 4800436"/>
              <a:gd name="connsiteX4" fmla="*/ 911205 w 912760"/>
              <a:gd name="connsiteY4" fmla="*/ 4586220 h 4800436"/>
              <a:gd name="connsiteX5" fmla="*/ 911205 w 912760"/>
              <a:gd name="connsiteY5" fmla="*/ 4800436 h 4800436"/>
              <a:gd name="connsiteX6" fmla="*/ 1810 w 912760"/>
              <a:gd name="connsiteY6" fmla="*/ 4800436 h 4800436"/>
              <a:gd name="connsiteX7" fmla="*/ 1810 w 912760"/>
              <a:gd name="connsiteY7" fmla="*/ 4603632 h 4800436"/>
              <a:gd name="connsiteX8" fmla="*/ 435071 w 912760"/>
              <a:gd name="connsiteY8" fmla="*/ 4603632 h 4800436"/>
              <a:gd name="connsiteX9" fmla="*/ 131744 w 912760"/>
              <a:gd name="connsiteY9" fmla="*/ 4480868 h 4800436"/>
              <a:gd name="connsiteX10" fmla="*/ 131744 w 912760"/>
              <a:gd name="connsiteY10" fmla="*/ 4338057 h 4800436"/>
              <a:gd name="connsiteX11" fmla="*/ 435071 w 912760"/>
              <a:gd name="connsiteY11" fmla="*/ 4217926 h 4800436"/>
              <a:gd name="connsiteX12" fmla="*/ 1810 w 912760"/>
              <a:gd name="connsiteY12" fmla="*/ 4217926 h 4800436"/>
              <a:gd name="connsiteX13" fmla="*/ 261625 w 912760"/>
              <a:gd name="connsiteY13" fmla="*/ 3371419 h 4800436"/>
              <a:gd name="connsiteX14" fmla="*/ 294108 w 912760"/>
              <a:gd name="connsiteY14" fmla="*/ 3371419 h 4800436"/>
              <a:gd name="connsiteX15" fmla="*/ 294108 w 912760"/>
              <a:gd name="connsiteY15" fmla="*/ 3566613 h 4800436"/>
              <a:gd name="connsiteX16" fmla="*/ 261039 w 912760"/>
              <a:gd name="connsiteY16" fmla="*/ 3566613 h 4800436"/>
              <a:gd name="connsiteX17" fmla="*/ 196072 w 912760"/>
              <a:gd name="connsiteY17" fmla="*/ 3631581 h 4800436"/>
              <a:gd name="connsiteX18" fmla="*/ 196072 w 912760"/>
              <a:gd name="connsiteY18" fmla="*/ 3696255 h 4800436"/>
              <a:gd name="connsiteX19" fmla="*/ 261039 w 912760"/>
              <a:gd name="connsiteY19" fmla="*/ 3761222 h 4800436"/>
              <a:gd name="connsiteX20" fmla="*/ 293523 w 912760"/>
              <a:gd name="connsiteY20" fmla="*/ 3761222 h 4800436"/>
              <a:gd name="connsiteX21" fmla="*/ 358491 w 912760"/>
              <a:gd name="connsiteY21" fmla="*/ 3696255 h 4800436"/>
              <a:gd name="connsiteX22" fmla="*/ 358491 w 912760"/>
              <a:gd name="connsiteY22" fmla="*/ 3631288 h 4800436"/>
              <a:gd name="connsiteX23" fmla="*/ 618213 w 912760"/>
              <a:gd name="connsiteY23" fmla="*/ 3371419 h 4800436"/>
              <a:gd name="connsiteX24" fmla="*/ 650696 w 912760"/>
              <a:gd name="connsiteY24" fmla="*/ 3371419 h 4800436"/>
              <a:gd name="connsiteX25" fmla="*/ 911150 w 912760"/>
              <a:gd name="connsiteY25" fmla="*/ 3631581 h 4800436"/>
              <a:gd name="connsiteX26" fmla="*/ 911150 w 912760"/>
              <a:gd name="connsiteY26" fmla="*/ 3696548 h 4800436"/>
              <a:gd name="connsiteX27" fmla="*/ 651281 w 912760"/>
              <a:gd name="connsiteY27" fmla="*/ 3956271 h 4800436"/>
              <a:gd name="connsiteX28" fmla="*/ 618798 w 912760"/>
              <a:gd name="connsiteY28" fmla="*/ 3956271 h 4800436"/>
              <a:gd name="connsiteX29" fmla="*/ 618798 w 912760"/>
              <a:gd name="connsiteY29" fmla="*/ 3761515 h 4800436"/>
              <a:gd name="connsiteX30" fmla="*/ 651281 w 912760"/>
              <a:gd name="connsiteY30" fmla="*/ 3761515 h 4800436"/>
              <a:gd name="connsiteX31" fmla="*/ 716249 w 912760"/>
              <a:gd name="connsiteY31" fmla="*/ 3696548 h 4800436"/>
              <a:gd name="connsiteX32" fmla="*/ 716249 w 912760"/>
              <a:gd name="connsiteY32" fmla="*/ 3631581 h 4800436"/>
              <a:gd name="connsiteX33" fmla="*/ 651281 w 912760"/>
              <a:gd name="connsiteY33" fmla="*/ 3566613 h 4800436"/>
              <a:gd name="connsiteX34" fmla="*/ 618798 w 912760"/>
              <a:gd name="connsiteY34" fmla="*/ 3566613 h 4800436"/>
              <a:gd name="connsiteX35" fmla="*/ 553831 w 912760"/>
              <a:gd name="connsiteY35" fmla="*/ 3631581 h 4800436"/>
              <a:gd name="connsiteX36" fmla="*/ 553831 w 912760"/>
              <a:gd name="connsiteY36" fmla="*/ 3696548 h 4800436"/>
              <a:gd name="connsiteX37" fmla="*/ 294108 w 912760"/>
              <a:gd name="connsiteY37" fmla="*/ 3956271 h 4800436"/>
              <a:gd name="connsiteX38" fmla="*/ 261332 w 912760"/>
              <a:gd name="connsiteY38" fmla="*/ 3956271 h 4800436"/>
              <a:gd name="connsiteX39" fmla="*/ 1463 w 912760"/>
              <a:gd name="connsiteY39" fmla="*/ 3696548 h 4800436"/>
              <a:gd name="connsiteX40" fmla="*/ 1463 w 912760"/>
              <a:gd name="connsiteY40" fmla="*/ 3631581 h 4800436"/>
              <a:gd name="connsiteX41" fmla="*/ 261625 w 912760"/>
              <a:gd name="connsiteY41" fmla="*/ 3371419 h 4800436"/>
              <a:gd name="connsiteX42" fmla="*/ 1810 w 912760"/>
              <a:gd name="connsiteY42" fmla="*/ 3111727 h 4800436"/>
              <a:gd name="connsiteX43" fmla="*/ 911205 w 912760"/>
              <a:gd name="connsiteY43" fmla="*/ 3111727 h 4800436"/>
              <a:gd name="connsiteX44" fmla="*/ 911205 w 912760"/>
              <a:gd name="connsiteY44" fmla="*/ 3306629 h 4800436"/>
              <a:gd name="connsiteX45" fmla="*/ 1810 w 912760"/>
              <a:gd name="connsiteY45" fmla="*/ 3306629 h 4800436"/>
              <a:gd name="connsiteX46" fmla="*/ 521055 w 912760"/>
              <a:gd name="connsiteY46" fmla="*/ 2656925 h 4800436"/>
              <a:gd name="connsiteX47" fmla="*/ 521055 w 912760"/>
              <a:gd name="connsiteY47" fmla="*/ 2786860 h 4800436"/>
              <a:gd name="connsiteX48" fmla="*/ 586022 w 912760"/>
              <a:gd name="connsiteY48" fmla="*/ 2851827 h 4800436"/>
              <a:gd name="connsiteX49" fmla="*/ 650989 w 912760"/>
              <a:gd name="connsiteY49" fmla="*/ 2851827 h 4800436"/>
              <a:gd name="connsiteX50" fmla="*/ 715957 w 912760"/>
              <a:gd name="connsiteY50" fmla="*/ 2786860 h 4800436"/>
              <a:gd name="connsiteX51" fmla="*/ 715957 w 912760"/>
              <a:gd name="connsiteY51" fmla="*/ 2656925 h 4800436"/>
              <a:gd name="connsiteX52" fmla="*/ 1463 w 912760"/>
              <a:gd name="connsiteY52" fmla="*/ 2462170 h 4800436"/>
              <a:gd name="connsiteX53" fmla="*/ 910858 w 912760"/>
              <a:gd name="connsiteY53" fmla="*/ 2462170 h 4800436"/>
              <a:gd name="connsiteX54" fmla="*/ 910858 w 912760"/>
              <a:gd name="connsiteY54" fmla="*/ 2786421 h 4800436"/>
              <a:gd name="connsiteX55" fmla="*/ 650989 w 912760"/>
              <a:gd name="connsiteY55" fmla="*/ 3046290 h 4800436"/>
              <a:gd name="connsiteX56" fmla="*/ 586022 w 912760"/>
              <a:gd name="connsiteY56" fmla="*/ 3046290 h 4800436"/>
              <a:gd name="connsiteX57" fmla="*/ 423750 w 912760"/>
              <a:gd name="connsiteY57" fmla="*/ 3007222 h 4800436"/>
              <a:gd name="connsiteX58" fmla="*/ 261332 w 912760"/>
              <a:gd name="connsiteY58" fmla="*/ 3046290 h 4800436"/>
              <a:gd name="connsiteX59" fmla="*/ 1463 w 912760"/>
              <a:gd name="connsiteY59" fmla="*/ 3046290 h 4800436"/>
              <a:gd name="connsiteX60" fmla="*/ 1463 w 912760"/>
              <a:gd name="connsiteY60" fmla="*/ 2851827 h 4800436"/>
              <a:gd name="connsiteX61" fmla="*/ 261332 w 912760"/>
              <a:gd name="connsiteY61" fmla="*/ 2851827 h 4800436"/>
              <a:gd name="connsiteX62" fmla="*/ 326299 w 912760"/>
              <a:gd name="connsiteY62" fmla="*/ 2786860 h 4800436"/>
              <a:gd name="connsiteX63" fmla="*/ 326299 w 912760"/>
              <a:gd name="connsiteY63" fmla="*/ 2656925 h 4800436"/>
              <a:gd name="connsiteX64" fmla="*/ 1463 w 912760"/>
              <a:gd name="connsiteY64" fmla="*/ 2656925 h 4800436"/>
              <a:gd name="connsiteX65" fmla="*/ 261039 w 912760"/>
              <a:gd name="connsiteY65" fmla="*/ 1812644 h 4800436"/>
              <a:gd name="connsiteX66" fmla="*/ 910565 w 912760"/>
              <a:gd name="connsiteY66" fmla="*/ 1812644 h 4800436"/>
              <a:gd name="connsiteX67" fmla="*/ 910565 w 912760"/>
              <a:gd name="connsiteY67" fmla="*/ 2007399 h 4800436"/>
              <a:gd name="connsiteX68" fmla="*/ 261039 w 912760"/>
              <a:gd name="connsiteY68" fmla="*/ 2007399 h 4800436"/>
              <a:gd name="connsiteX69" fmla="*/ 196072 w 912760"/>
              <a:gd name="connsiteY69" fmla="*/ 2072367 h 4800436"/>
              <a:gd name="connsiteX70" fmla="*/ 196072 w 912760"/>
              <a:gd name="connsiteY70" fmla="*/ 2137334 h 4800436"/>
              <a:gd name="connsiteX71" fmla="*/ 261039 w 912760"/>
              <a:gd name="connsiteY71" fmla="*/ 2202301 h 4800436"/>
              <a:gd name="connsiteX72" fmla="*/ 910858 w 912760"/>
              <a:gd name="connsiteY72" fmla="*/ 2202301 h 4800436"/>
              <a:gd name="connsiteX73" fmla="*/ 910858 w 912760"/>
              <a:gd name="connsiteY73" fmla="*/ 2397203 h 4800436"/>
              <a:gd name="connsiteX74" fmla="*/ 261332 w 912760"/>
              <a:gd name="connsiteY74" fmla="*/ 2397203 h 4800436"/>
              <a:gd name="connsiteX75" fmla="*/ 1463 w 912760"/>
              <a:gd name="connsiteY75" fmla="*/ 2137334 h 4800436"/>
              <a:gd name="connsiteX76" fmla="*/ 1463 w 912760"/>
              <a:gd name="connsiteY76" fmla="*/ 2072367 h 4800436"/>
              <a:gd name="connsiteX77" fmla="*/ 261039 w 912760"/>
              <a:gd name="connsiteY77" fmla="*/ 1812644 h 4800436"/>
              <a:gd name="connsiteX78" fmla="*/ 261039 w 912760"/>
              <a:gd name="connsiteY78" fmla="*/ 1357874 h 4800436"/>
              <a:gd name="connsiteX79" fmla="*/ 196072 w 912760"/>
              <a:gd name="connsiteY79" fmla="*/ 1422842 h 4800436"/>
              <a:gd name="connsiteX80" fmla="*/ 196072 w 912760"/>
              <a:gd name="connsiteY80" fmla="*/ 1487809 h 4800436"/>
              <a:gd name="connsiteX81" fmla="*/ 261039 w 912760"/>
              <a:gd name="connsiteY81" fmla="*/ 1552777 h 4800436"/>
              <a:gd name="connsiteX82" fmla="*/ 650696 w 912760"/>
              <a:gd name="connsiteY82" fmla="*/ 1552777 h 4800436"/>
              <a:gd name="connsiteX83" fmla="*/ 715664 w 912760"/>
              <a:gd name="connsiteY83" fmla="*/ 1487809 h 4800436"/>
              <a:gd name="connsiteX84" fmla="*/ 715664 w 912760"/>
              <a:gd name="connsiteY84" fmla="*/ 1422842 h 4800436"/>
              <a:gd name="connsiteX85" fmla="*/ 650696 w 912760"/>
              <a:gd name="connsiteY85" fmla="*/ 1357874 h 4800436"/>
              <a:gd name="connsiteX86" fmla="*/ 261039 w 912760"/>
              <a:gd name="connsiteY86" fmla="*/ 1163119 h 4800436"/>
              <a:gd name="connsiteX87" fmla="*/ 650696 w 912760"/>
              <a:gd name="connsiteY87" fmla="*/ 1163119 h 4800436"/>
              <a:gd name="connsiteX88" fmla="*/ 910858 w 912760"/>
              <a:gd name="connsiteY88" fmla="*/ 1422842 h 4800436"/>
              <a:gd name="connsiteX89" fmla="*/ 910858 w 912760"/>
              <a:gd name="connsiteY89" fmla="*/ 1487809 h 4800436"/>
              <a:gd name="connsiteX90" fmla="*/ 650989 w 912760"/>
              <a:gd name="connsiteY90" fmla="*/ 1747678 h 4800436"/>
              <a:gd name="connsiteX91" fmla="*/ 261332 w 912760"/>
              <a:gd name="connsiteY91" fmla="*/ 1747678 h 4800436"/>
              <a:gd name="connsiteX92" fmla="*/ 1463 w 912760"/>
              <a:gd name="connsiteY92" fmla="*/ 1487809 h 4800436"/>
              <a:gd name="connsiteX93" fmla="*/ 1463 w 912760"/>
              <a:gd name="connsiteY93" fmla="*/ 1422842 h 4800436"/>
              <a:gd name="connsiteX94" fmla="*/ 261039 w 912760"/>
              <a:gd name="connsiteY94" fmla="*/ 1163119 h 4800436"/>
              <a:gd name="connsiteX95" fmla="*/ 416488 w 912760"/>
              <a:gd name="connsiteY95" fmla="*/ 186885 h 4800436"/>
              <a:gd name="connsiteX96" fmla="*/ 438290 w 912760"/>
              <a:gd name="connsiteY96" fmla="*/ 186885 h 4800436"/>
              <a:gd name="connsiteX97" fmla="*/ 460092 w 912760"/>
              <a:gd name="connsiteY97" fmla="*/ 186885 h 4800436"/>
              <a:gd name="connsiteX98" fmla="*/ 481894 w 912760"/>
              <a:gd name="connsiteY98" fmla="*/ 186885 h 4800436"/>
              <a:gd name="connsiteX99" fmla="*/ 481894 w 912760"/>
              <a:gd name="connsiteY99" fmla="*/ 361448 h 4800436"/>
              <a:gd name="connsiteX100" fmla="*/ 460092 w 912760"/>
              <a:gd name="connsiteY100" fmla="*/ 361448 h 4800436"/>
              <a:gd name="connsiteX101" fmla="*/ 438290 w 912760"/>
              <a:gd name="connsiteY101" fmla="*/ 361448 h 4800436"/>
              <a:gd name="connsiteX102" fmla="*/ 416488 w 912760"/>
              <a:gd name="connsiteY102" fmla="*/ 361448 h 4800436"/>
              <a:gd name="connsiteX103" fmla="*/ 633723 w 912760"/>
              <a:gd name="connsiteY103" fmla="*/ 186855 h 4800436"/>
              <a:gd name="connsiteX104" fmla="*/ 677620 w 912760"/>
              <a:gd name="connsiteY104" fmla="*/ 186855 h 4800436"/>
              <a:gd name="connsiteX105" fmla="*/ 682961 w 912760"/>
              <a:gd name="connsiteY105" fmla="*/ 186855 h 4800436"/>
              <a:gd name="connsiteX106" fmla="*/ 699422 w 912760"/>
              <a:gd name="connsiteY106" fmla="*/ 208657 h 4800436"/>
              <a:gd name="connsiteX107" fmla="*/ 699422 w 912760"/>
              <a:gd name="connsiteY107" fmla="*/ 230459 h 4800436"/>
              <a:gd name="connsiteX108" fmla="*/ 699422 w 912760"/>
              <a:gd name="connsiteY108" fmla="*/ 235805 h 4800436"/>
              <a:gd name="connsiteX109" fmla="*/ 677620 w 912760"/>
              <a:gd name="connsiteY109" fmla="*/ 252261 h 4800436"/>
              <a:gd name="connsiteX110" fmla="*/ 633723 w 912760"/>
              <a:gd name="connsiteY110" fmla="*/ 252261 h 4800436"/>
              <a:gd name="connsiteX111" fmla="*/ 568317 w 912760"/>
              <a:gd name="connsiteY111" fmla="*/ 121302 h 4800436"/>
              <a:gd name="connsiteX112" fmla="*/ 568317 w 912760"/>
              <a:gd name="connsiteY112" fmla="*/ 427116 h 4800436"/>
              <a:gd name="connsiteX113" fmla="*/ 633723 w 912760"/>
              <a:gd name="connsiteY113" fmla="*/ 427116 h 4800436"/>
              <a:gd name="connsiteX114" fmla="*/ 633723 w 912760"/>
              <a:gd name="connsiteY114" fmla="*/ 317520 h 4800436"/>
              <a:gd name="connsiteX115" fmla="*/ 677620 w 912760"/>
              <a:gd name="connsiteY115" fmla="*/ 317520 h 4800436"/>
              <a:gd name="connsiteX116" fmla="*/ 677620 w 912760"/>
              <a:gd name="connsiteY116" fmla="*/ 317667 h 4800436"/>
              <a:gd name="connsiteX117" fmla="*/ 682800 w 912760"/>
              <a:gd name="connsiteY117" fmla="*/ 317649 h 4800436"/>
              <a:gd name="connsiteX118" fmla="*/ 699422 w 912760"/>
              <a:gd name="connsiteY118" fmla="*/ 339322 h 4800436"/>
              <a:gd name="connsiteX119" fmla="*/ 699422 w 912760"/>
              <a:gd name="connsiteY119" fmla="*/ 427701 h 4800436"/>
              <a:gd name="connsiteX120" fmla="*/ 765121 w 912760"/>
              <a:gd name="connsiteY120" fmla="*/ 427701 h 4800436"/>
              <a:gd name="connsiteX121" fmla="*/ 765121 w 912760"/>
              <a:gd name="connsiteY121" fmla="*/ 339908 h 4800436"/>
              <a:gd name="connsiteX122" fmla="*/ 752098 w 912760"/>
              <a:gd name="connsiteY122" fmla="*/ 285476 h 4800436"/>
              <a:gd name="connsiteX123" fmla="*/ 765121 w 912760"/>
              <a:gd name="connsiteY123" fmla="*/ 230897 h 4800436"/>
              <a:gd name="connsiteX124" fmla="*/ 765121 w 912760"/>
              <a:gd name="connsiteY124" fmla="*/ 209095 h 4800436"/>
              <a:gd name="connsiteX125" fmla="*/ 677327 w 912760"/>
              <a:gd name="connsiteY125" fmla="*/ 121302 h 4800436"/>
              <a:gd name="connsiteX126" fmla="*/ 132275 w 912760"/>
              <a:gd name="connsiteY126" fmla="*/ 121302 h 4800436"/>
              <a:gd name="connsiteX127" fmla="*/ 132275 w 912760"/>
              <a:gd name="connsiteY127" fmla="*/ 427116 h 4800436"/>
              <a:gd name="connsiteX128" fmla="*/ 197681 w 912760"/>
              <a:gd name="connsiteY128" fmla="*/ 427116 h 4800436"/>
              <a:gd name="connsiteX129" fmla="*/ 197681 w 912760"/>
              <a:gd name="connsiteY129" fmla="*/ 306839 h 4800436"/>
              <a:gd name="connsiteX130" fmla="*/ 306692 w 912760"/>
              <a:gd name="connsiteY130" fmla="*/ 306839 h 4800436"/>
              <a:gd name="connsiteX131" fmla="*/ 306692 w 912760"/>
              <a:gd name="connsiteY131" fmla="*/ 241286 h 4800436"/>
              <a:gd name="connsiteX132" fmla="*/ 197681 w 912760"/>
              <a:gd name="connsiteY132" fmla="*/ 241286 h 4800436"/>
              <a:gd name="connsiteX133" fmla="*/ 197681 w 912760"/>
              <a:gd name="connsiteY133" fmla="*/ 186854 h 4800436"/>
              <a:gd name="connsiteX134" fmla="*/ 329371 w 912760"/>
              <a:gd name="connsiteY134" fmla="*/ 186854 h 4800436"/>
              <a:gd name="connsiteX135" fmla="*/ 328640 w 912760"/>
              <a:gd name="connsiteY135" fmla="*/ 121302 h 4800436"/>
              <a:gd name="connsiteX136" fmla="*/ 437212 w 912760"/>
              <a:gd name="connsiteY136" fmla="*/ 120863 h 4800436"/>
              <a:gd name="connsiteX137" fmla="*/ 349419 w 912760"/>
              <a:gd name="connsiteY137" fmla="*/ 208656 h 4800436"/>
              <a:gd name="connsiteX138" fmla="*/ 349419 w 912760"/>
              <a:gd name="connsiteY138" fmla="*/ 339322 h 4800436"/>
              <a:gd name="connsiteX139" fmla="*/ 437212 w 912760"/>
              <a:gd name="connsiteY139" fmla="*/ 427116 h 4800436"/>
              <a:gd name="connsiteX140" fmla="*/ 459014 w 912760"/>
              <a:gd name="connsiteY140" fmla="*/ 427116 h 4800436"/>
              <a:gd name="connsiteX141" fmla="*/ 546808 w 912760"/>
              <a:gd name="connsiteY141" fmla="*/ 339322 h 4800436"/>
              <a:gd name="connsiteX142" fmla="*/ 546808 w 912760"/>
              <a:gd name="connsiteY142" fmla="*/ 208656 h 4800436"/>
              <a:gd name="connsiteX143" fmla="*/ 459014 w 912760"/>
              <a:gd name="connsiteY143" fmla="*/ 120863 h 4800436"/>
              <a:gd name="connsiteX144" fmla="*/ 0 w 912760"/>
              <a:gd name="connsiteY144" fmla="*/ 0 h 4800436"/>
              <a:gd name="connsiteX145" fmla="*/ 578120 w 912760"/>
              <a:gd name="connsiteY145" fmla="*/ 0 h 4800436"/>
              <a:gd name="connsiteX146" fmla="*/ 578413 w 912760"/>
              <a:gd name="connsiteY146" fmla="*/ 0 h 4800436"/>
              <a:gd name="connsiteX147" fmla="*/ 912760 w 912760"/>
              <a:gd name="connsiteY147" fmla="*/ 334347 h 4800436"/>
              <a:gd name="connsiteX148" fmla="*/ 912760 w 912760"/>
              <a:gd name="connsiteY148" fmla="*/ 1098151 h 4800436"/>
              <a:gd name="connsiteX149" fmla="*/ 715956 w 912760"/>
              <a:gd name="connsiteY149" fmla="*/ 1098151 h 4800436"/>
              <a:gd name="connsiteX150" fmla="*/ 715956 w 912760"/>
              <a:gd name="connsiteY150" fmla="*/ 903249 h 4800436"/>
              <a:gd name="connsiteX151" fmla="*/ 1463 w 912760"/>
              <a:gd name="connsiteY151" fmla="*/ 903249 h 4800436"/>
              <a:gd name="connsiteX152" fmla="*/ 1463 w 912760"/>
              <a:gd name="connsiteY152" fmla="*/ 708348 h 4800436"/>
              <a:gd name="connsiteX153" fmla="*/ 715663 w 912760"/>
              <a:gd name="connsiteY153" fmla="*/ 708348 h 4800436"/>
              <a:gd name="connsiteX154" fmla="*/ 715663 w 912760"/>
              <a:gd name="connsiteY154" fmla="*/ 574316 h 4800436"/>
              <a:gd name="connsiteX155" fmla="*/ 0 w 912760"/>
              <a:gd name="connsiteY155" fmla="*/ 574316 h 4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2760" h="4800436">
                <a:moveTo>
                  <a:pt x="1810" y="4021122"/>
                </a:moveTo>
                <a:lnTo>
                  <a:pt x="911205" y="4021122"/>
                </a:lnTo>
                <a:lnTo>
                  <a:pt x="911205" y="4235338"/>
                </a:lnTo>
                <a:lnTo>
                  <a:pt x="485699" y="4411511"/>
                </a:lnTo>
                <a:lnTo>
                  <a:pt x="911205" y="4586220"/>
                </a:lnTo>
                <a:lnTo>
                  <a:pt x="911205" y="4800436"/>
                </a:lnTo>
                <a:lnTo>
                  <a:pt x="1810" y="4800436"/>
                </a:lnTo>
                <a:lnTo>
                  <a:pt x="1810" y="4603632"/>
                </a:lnTo>
                <a:lnTo>
                  <a:pt x="435071" y="4603632"/>
                </a:lnTo>
                <a:lnTo>
                  <a:pt x="131744" y="4480868"/>
                </a:lnTo>
                <a:lnTo>
                  <a:pt x="131744" y="4338057"/>
                </a:lnTo>
                <a:lnTo>
                  <a:pt x="435071" y="4217926"/>
                </a:lnTo>
                <a:lnTo>
                  <a:pt x="1810" y="4217926"/>
                </a:lnTo>
                <a:close/>
                <a:moveTo>
                  <a:pt x="261625" y="3371419"/>
                </a:moveTo>
                <a:lnTo>
                  <a:pt x="294108" y="3371419"/>
                </a:lnTo>
                <a:lnTo>
                  <a:pt x="294108" y="3566613"/>
                </a:lnTo>
                <a:lnTo>
                  <a:pt x="261039" y="3566613"/>
                </a:lnTo>
                <a:cubicBezTo>
                  <a:pt x="217728" y="3566613"/>
                  <a:pt x="196072" y="3588269"/>
                  <a:pt x="196072" y="3631581"/>
                </a:cubicBezTo>
                <a:lnTo>
                  <a:pt x="196072" y="3696255"/>
                </a:lnTo>
                <a:cubicBezTo>
                  <a:pt x="196072" y="3739567"/>
                  <a:pt x="217728" y="3761222"/>
                  <a:pt x="261039" y="3761222"/>
                </a:cubicBezTo>
                <a:lnTo>
                  <a:pt x="293523" y="3761222"/>
                </a:lnTo>
                <a:cubicBezTo>
                  <a:pt x="336834" y="3761222"/>
                  <a:pt x="358491" y="3739567"/>
                  <a:pt x="358491" y="3696255"/>
                </a:cubicBezTo>
                <a:lnTo>
                  <a:pt x="358491" y="3631288"/>
                </a:lnTo>
                <a:cubicBezTo>
                  <a:pt x="358592" y="3458042"/>
                  <a:pt x="445157" y="3371419"/>
                  <a:pt x="618213" y="3371419"/>
                </a:cubicBezTo>
                <a:lnTo>
                  <a:pt x="650696" y="3371419"/>
                </a:lnTo>
                <a:cubicBezTo>
                  <a:pt x="823943" y="3371419"/>
                  <a:pt x="910756" y="3458145"/>
                  <a:pt x="911150" y="3631581"/>
                </a:cubicBezTo>
                <a:lnTo>
                  <a:pt x="911150" y="3696548"/>
                </a:lnTo>
                <a:cubicBezTo>
                  <a:pt x="911150" y="3869692"/>
                  <a:pt x="824528" y="3956271"/>
                  <a:pt x="651281" y="3956271"/>
                </a:cubicBezTo>
                <a:lnTo>
                  <a:pt x="618798" y="3956271"/>
                </a:lnTo>
                <a:lnTo>
                  <a:pt x="618798" y="3761515"/>
                </a:lnTo>
                <a:lnTo>
                  <a:pt x="651281" y="3761515"/>
                </a:lnTo>
                <a:cubicBezTo>
                  <a:pt x="694593" y="3761515"/>
                  <a:pt x="716249" y="3739859"/>
                  <a:pt x="716249" y="3696548"/>
                </a:cubicBezTo>
                <a:lnTo>
                  <a:pt x="716249" y="3631581"/>
                </a:lnTo>
                <a:cubicBezTo>
                  <a:pt x="716249" y="3588269"/>
                  <a:pt x="694593" y="3566613"/>
                  <a:pt x="651281" y="3566613"/>
                </a:cubicBezTo>
                <a:lnTo>
                  <a:pt x="618798" y="3566613"/>
                </a:lnTo>
                <a:cubicBezTo>
                  <a:pt x="575486" y="3566613"/>
                  <a:pt x="553831" y="3588269"/>
                  <a:pt x="553831" y="3631581"/>
                </a:cubicBezTo>
                <a:lnTo>
                  <a:pt x="553831" y="3696548"/>
                </a:lnTo>
                <a:cubicBezTo>
                  <a:pt x="553934" y="3869692"/>
                  <a:pt x="467355" y="3956271"/>
                  <a:pt x="294108" y="3956271"/>
                </a:cubicBezTo>
                <a:lnTo>
                  <a:pt x="261332" y="3956271"/>
                </a:lnTo>
                <a:cubicBezTo>
                  <a:pt x="88086" y="3956168"/>
                  <a:pt x="1463" y="3869604"/>
                  <a:pt x="1463" y="3696548"/>
                </a:cubicBezTo>
                <a:lnTo>
                  <a:pt x="1463" y="3631581"/>
                </a:lnTo>
                <a:cubicBezTo>
                  <a:pt x="1463" y="3458145"/>
                  <a:pt x="88189" y="3371419"/>
                  <a:pt x="261625" y="3371419"/>
                </a:cubicBezTo>
                <a:close/>
                <a:moveTo>
                  <a:pt x="1810" y="3111727"/>
                </a:moveTo>
                <a:lnTo>
                  <a:pt x="911205" y="3111727"/>
                </a:lnTo>
                <a:lnTo>
                  <a:pt x="911205" y="3306629"/>
                </a:lnTo>
                <a:lnTo>
                  <a:pt x="1810" y="3306629"/>
                </a:lnTo>
                <a:close/>
                <a:moveTo>
                  <a:pt x="521055" y="2656925"/>
                </a:moveTo>
                <a:lnTo>
                  <a:pt x="521055" y="2786860"/>
                </a:lnTo>
                <a:cubicBezTo>
                  <a:pt x="521055" y="2830171"/>
                  <a:pt x="542710" y="2851827"/>
                  <a:pt x="586022" y="2851827"/>
                </a:cubicBezTo>
                <a:lnTo>
                  <a:pt x="650989" y="2851827"/>
                </a:lnTo>
                <a:cubicBezTo>
                  <a:pt x="694300" y="2851827"/>
                  <a:pt x="715957" y="2830171"/>
                  <a:pt x="715957" y="2786860"/>
                </a:cubicBezTo>
                <a:lnTo>
                  <a:pt x="715957" y="2656925"/>
                </a:lnTo>
                <a:close/>
                <a:moveTo>
                  <a:pt x="1463" y="2462170"/>
                </a:moveTo>
                <a:lnTo>
                  <a:pt x="910858" y="2462170"/>
                </a:lnTo>
                <a:lnTo>
                  <a:pt x="910858" y="2786421"/>
                </a:lnTo>
                <a:cubicBezTo>
                  <a:pt x="910858" y="2959667"/>
                  <a:pt x="824235" y="3046290"/>
                  <a:pt x="650989" y="3046290"/>
                </a:cubicBezTo>
                <a:lnTo>
                  <a:pt x="586022" y="3046290"/>
                </a:lnTo>
                <a:cubicBezTo>
                  <a:pt x="518903" y="3046290"/>
                  <a:pt x="464823" y="3033267"/>
                  <a:pt x="423750" y="3007222"/>
                </a:cubicBezTo>
                <a:cubicBezTo>
                  <a:pt x="382589" y="3033267"/>
                  <a:pt x="328450" y="3046290"/>
                  <a:pt x="261332" y="3046290"/>
                </a:cubicBezTo>
                <a:lnTo>
                  <a:pt x="1463" y="3046290"/>
                </a:lnTo>
                <a:lnTo>
                  <a:pt x="1463" y="2851827"/>
                </a:lnTo>
                <a:lnTo>
                  <a:pt x="261332" y="2851827"/>
                </a:lnTo>
                <a:cubicBezTo>
                  <a:pt x="304643" y="2851827"/>
                  <a:pt x="326299" y="2830171"/>
                  <a:pt x="326299" y="2786860"/>
                </a:cubicBezTo>
                <a:lnTo>
                  <a:pt x="326299" y="2656925"/>
                </a:lnTo>
                <a:lnTo>
                  <a:pt x="1463" y="2656925"/>
                </a:lnTo>
                <a:close/>
                <a:moveTo>
                  <a:pt x="261039" y="1812644"/>
                </a:moveTo>
                <a:lnTo>
                  <a:pt x="910565" y="1812644"/>
                </a:lnTo>
                <a:lnTo>
                  <a:pt x="910565" y="2007399"/>
                </a:lnTo>
                <a:lnTo>
                  <a:pt x="261039" y="2007399"/>
                </a:lnTo>
                <a:cubicBezTo>
                  <a:pt x="217728" y="2007399"/>
                  <a:pt x="196072" y="2029055"/>
                  <a:pt x="196072" y="2072367"/>
                </a:cubicBezTo>
                <a:lnTo>
                  <a:pt x="196072" y="2137334"/>
                </a:lnTo>
                <a:cubicBezTo>
                  <a:pt x="196072" y="2180645"/>
                  <a:pt x="217728" y="2202301"/>
                  <a:pt x="261039" y="2202301"/>
                </a:cubicBezTo>
                <a:lnTo>
                  <a:pt x="910858" y="2202301"/>
                </a:lnTo>
                <a:lnTo>
                  <a:pt x="910858" y="2397203"/>
                </a:lnTo>
                <a:lnTo>
                  <a:pt x="261332" y="2397203"/>
                </a:lnTo>
                <a:cubicBezTo>
                  <a:pt x="88086" y="2397203"/>
                  <a:pt x="1463" y="2310580"/>
                  <a:pt x="1463" y="2137334"/>
                </a:cubicBezTo>
                <a:lnTo>
                  <a:pt x="1463" y="2072367"/>
                </a:lnTo>
                <a:cubicBezTo>
                  <a:pt x="1463" y="1899223"/>
                  <a:pt x="87984" y="1812644"/>
                  <a:pt x="261039" y="1812644"/>
                </a:cubicBezTo>
                <a:close/>
                <a:moveTo>
                  <a:pt x="261039" y="1357874"/>
                </a:moveTo>
                <a:cubicBezTo>
                  <a:pt x="217728" y="1357874"/>
                  <a:pt x="196072" y="1379530"/>
                  <a:pt x="196072" y="1422842"/>
                </a:cubicBezTo>
                <a:lnTo>
                  <a:pt x="196072" y="1487809"/>
                </a:lnTo>
                <a:cubicBezTo>
                  <a:pt x="196072" y="1531120"/>
                  <a:pt x="217728" y="1552777"/>
                  <a:pt x="261039" y="1552777"/>
                </a:cubicBezTo>
                <a:lnTo>
                  <a:pt x="650696" y="1552777"/>
                </a:lnTo>
                <a:cubicBezTo>
                  <a:pt x="694008" y="1552777"/>
                  <a:pt x="715664" y="1531120"/>
                  <a:pt x="715664" y="1487809"/>
                </a:cubicBezTo>
                <a:lnTo>
                  <a:pt x="715664" y="1422842"/>
                </a:lnTo>
                <a:cubicBezTo>
                  <a:pt x="715664" y="1379530"/>
                  <a:pt x="694008" y="1357874"/>
                  <a:pt x="650696" y="1357874"/>
                </a:cubicBezTo>
                <a:close/>
                <a:moveTo>
                  <a:pt x="261039" y="1163119"/>
                </a:moveTo>
                <a:lnTo>
                  <a:pt x="650696" y="1163119"/>
                </a:lnTo>
                <a:cubicBezTo>
                  <a:pt x="823943" y="1163222"/>
                  <a:pt x="910668" y="1249786"/>
                  <a:pt x="910858" y="1422842"/>
                </a:cubicBezTo>
                <a:lnTo>
                  <a:pt x="910858" y="1487809"/>
                </a:lnTo>
                <a:cubicBezTo>
                  <a:pt x="910858" y="1661055"/>
                  <a:pt x="824235" y="1747678"/>
                  <a:pt x="650989" y="1747678"/>
                </a:cubicBezTo>
                <a:lnTo>
                  <a:pt x="261332" y="1747678"/>
                </a:lnTo>
                <a:cubicBezTo>
                  <a:pt x="88086" y="1747678"/>
                  <a:pt x="1463" y="1661055"/>
                  <a:pt x="1463" y="1487809"/>
                </a:cubicBezTo>
                <a:lnTo>
                  <a:pt x="1463" y="1422842"/>
                </a:lnTo>
                <a:cubicBezTo>
                  <a:pt x="1463" y="1249698"/>
                  <a:pt x="87984" y="1163119"/>
                  <a:pt x="261039" y="1163119"/>
                </a:cubicBezTo>
                <a:close/>
                <a:moveTo>
                  <a:pt x="416488" y="186885"/>
                </a:moveTo>
                <a:cubicBezTo>
                  <a:pt x="416488" y="186885"/>
                  <a:pt x="426249" y="186885"/>
                  <a:pt x="438290" y="186885"/>
                </a:cubicBezTo>
                <a:lnTo>
                  <a:pt x="460092" y="186885"/>
                </a:lnTo>
                <a:cubicBezTo>
                  <a:pt x="472133" y="186885"/>
                  <a:pt x="481894" y="186885"/>
                  <a:pt x="481894" y="186885"/>
                </a:cubicBezTo>
                <a:lnTo>
                  <a:pt x="481894" y="361448"/>
                </a:lnTo>
                <a:cubicBezTo>
                  <a:pt x="481894" y="361448"/>
                  <a:pt x="472133" y="361448"/>
                  <a:pt x="460092" y="361448"/>
                </a:cubicBezTo>
                <a:lnTo>
                  <a:pt x="438290" y="361448"/>
                </a:lnTo>
                <a:cubicBezTo>
                  <a:pt x="426249" y="361448"/>
                  <a:pt x="416488" y="361448"/>
                  <a:pt x="416488" y="361448"/>
                </a:cubicBezTo>
                <a:close/>
                <a:moveTo>
                  <a:pt x="633723" y="186855"/>
                </a:moveTo>
                <a:lnTo>
                  <a:pt x="677620" y="186855"/>
                </a:lnTo>
                <a:cubicBezTo>
                  <a:pt x="679390" y="186607"/>
                  <a:pt x="681190" y="186607"/>
                  <a:pt x="682961" y="186855"/>
                </a:cubicBezTo>
                <a:cubicBezTo>
                  <a:pt x="693525" y="188331"/>
                  <a:pt x="700900" y="198092"/>
                  <a:pt x="699422" y="208657"/>
                </a:cubicBezTo>
                <a:lnTo>
                  <a:pt x="699422" y="230459"/>
                </a:lnTo>
                <a:cubicBezTo>
                  <a:pt x="699670" y="232232"/>
                  <a:pt x="699670" y="234032"/>
                  <a:pt x="699422" y="235805"/>
                </a:cubicBezTo>
                <a:cubicBezTo>
                  <a:pt x="697944" y="246370"/>
                  <a:pt x="688184" y="253737"/>
                  <a:pt x="677620" y="252261"/>
                </a:cubicBezTo>
                <a:lnTo>
                  <a:pt x="633723" y="252261"/>
                </a:lnTo>
                <a:close/>
                <a:moveTo>
                  <a:pt x="568317" y="121302"/>
                </a:moveTo>
                <a:lnTo>
                  <a:pt x="568317" y="427116"/>
                </a:lnTo>
                <a:lnTo>
                  <a:pt x="633723" y="427116"/>
                </a:lnTo>
                <a:lnTo>
                  <a:pt x="633723" y="317520"/>
                </a:lnTo>
                <a:lnTo>
                  <a:pt x="677620" y="317520"/>
                </a:lnTo>
                <a:lnTo>
                  <a:pt x="677620" y="317667"/>
                </a:lnTo>
                <a:cubicBezTo>
                  <a:pt x="679332" y="317428"/>
                  <a:pt x="681073" y="317422"/>
                  <a:pt x="682800" y="317649"/>
                </a:cubicBezTo>
                <a:cubicBezTo>
                  <a:pt x="693378" y="319043"/>
                  <a:pt x="700812" y="328746"/>
                  <a:pt x="699422" y="339322"/>
                </a:cubicBezTo>
                <a:lnTo>
                  <a:pt x="699422" y="427701"/>
                </a:lnTo>
                <a:lnTo>
                  <a:pt x="765121" y="427701"/>
                </a:lnTo>
                <a:lnTo>
                  <a:pt x="765121" y="339908"/>
                </a:lnTo>
                <a:cubicBezTo>
                  <a:pt x="766057" y="320893"/>
                  <a:pt x="761536" y="302009"/>
                  <a:pt x="752098" y="285476"/>
                </a:cubicBezTo>
                <a:cubicBezTo>
                  <a:pt x="761521" y="268881"/>
                  <a:pt x="766028" y="249956"/>
                  <a:pt x="765121" y="230897"/>
                </a:cubicBezTo>
                <a:lnTo>
                  <a:pt x="765121" y="209095"/>
                </a:lnTo>
                <a:cubicBezTo>
                  <a:pt x="765121" y="150566"/>
                  <a:pt x="735856" y="121302"/>
                  <a:pt x="677327" y="121302"/>
                </a:cubicBezTo>
                <a:close/>
                <a:moveTo>
                  <a:pt x="132275" y="121302"/>
                </a:moveTo>
                <a:lnTo>
                  <a:pt x="132275" y="427116"/>
                </a:lnTo>
                <a:lnTo>
                  <a:pt x="197681" y="427116"/>
                </a:lnTo>
                <a:lnTo>
                  <a:pt x="197681" y="306839"/>
                </a:lnTo>
                <a:lnTo>
                  <a:pt x="306692" y="306839"/>
                </a:lnTo>
                <a:lnTo>
                  <a:pt x="306692" y="241286"/>
                </a:lnTo>
                <a:lnTo>
                  <a:pt x="197681" y="241286"/>
                </a:lnTo>
                <a:lnTo>
                  <a:pt x="197681" y="186854"/>
                </a:lnTo>
                <a:lnTo>
                  <a:pt x="329371" y="186854"/>
                </a:lnTo>
                <a:lnTo>
                  <a:pt x="328640" y="121302"/>
                </a:lnTo>
                <a:close/>
                <a:moveTo>
                  <a:pt x="437212" y="120863"/>
                </a:moveTo>
                <a:cubicBezTo>
                  <a:pt x="378683" y="120863"/>
                  <a:pt x="349419" y="150127"/>
                  <a:pt x="349419" y="208656"/>
                </a:cubicBezTo>
                <a:lnTo>
                  <a:pt x="349419" y="339322"/>
                </a:lnTo>
                <a:cubicBezTo>
                  <a:pt x="349419" y="397851"/>
                  <a:pt x="378683" y="427116"/>
                  <a:pt x="437212" y="427116"/>
                </a:cubicBezTo>
                <a:lnTo>
                  <a:pt x="459014" y="427116"/>
                </a:lnTo>
                <a:cubicBezTo>
                  <a:pt x="517543" y="427116"/>
                  <a:pt x="546808" y="397851"/>
                  <a:pt x="546808" y="339322"/>
                </a:cubicBezTo>
                <a:lnTo>
                  <a:pt x="546808" y="208656"/>
                </a:lnTo>
                <a:cubicBezTo>
                  <a:pt x="546808" y="150127"/>
                  <a:pt x="517543" y="120863"/>
                  <a:pt x="459014" y="120863"/>
                </a:cubicBezTo>
                <a:close/>
                <a:moveTo>
                  <a:pt x="0" y="0"/>
                </a:moveTo>
                <a:lnTo>
                  <a:pt x="578120" y="0"/>
                </a:lnTo>
                <a:cubicBezTo>
                  <a:pt x="578223" y="0"/>
                  <a:pt x="578310" y="0"/>
                  <a:pt x="578413" y="0"/>
                </a:cubicBezTo>
                <a:cubicBezTo>
                  <a:pt x="763072" y="0"/>
                  <a:pt x="912760" y="149693"/>
                  <a:pt x="912760" y="334347"/>
                </a:cubicBezTo>
                <a:lnTo>
                  <a:pt x="912760" y="1098151"/>
                </a:lnTo>
                <a:lnTo>
                  <a:pt x="715956" y="1098151"/>
                </a:lnTo>
                <a:lnTo>
                  <a:pt x="715956" y="903249"/>
                </a:lnTo>
                <a:lnTo>
                  <a:pt x="1463" y="903249"/>
                </a:lnTo>
                <a:lnTo>
                  <a:pt x="1463" y="708348"/>
                </a:lnTo>
                <a:lnTo>
                  <a:pt x="715663" y="708348"/>
                </a:lnTo>
                <a:lnTo>
                  <a:pt x="715663" y="574316"/>
                </a:lnTo>
                <a:lnTo>
                  <a:pt x="0" y="574316"/>
                </a:lnTo>
                <a:close/>
              </a:path>
            </a:pathLst>
          </a:custGeom>
          <a:solidFill>
            <a:schemeClr val="bg2">
              <a:lumMod val="50000"/>
              <a:alpha val="48000"/>
            </a:schemeClr>
          </a:solidFill>
          <a:ln w="14595" cap="flat">
            <a:solidFill>
              <a:schemeClr val="bg2">
                <a:lumMod val="75000"/>
              </a:schemeClr>
            </a:solidFill>
            <a:prstDash val="solid"/>
            <a:miter/>
          </a:ln>
        </p:spPr>
        <p:txBody>
          <a:bodyPr rtlCol="0" anchor="ctr"/>
          <a:lstStyle/>
          <a:p>
            <a:endParaRPr lang="en-ZA" dirty="0"/>
          </a:p>
        </p:txBody>
      </p:sp>
    </p:spTree>
    <p:extLst>
      <p:ext uri="{BB962C8B-B14F-4D97-AF65-F5344CB8AC3E}">
        <p14:creationId xmlns:p14="http://schemas.microsoft.com/office/powerpoint/2010/main" val="40096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480BF-A836-EFFF-269A-F1F0092A01F8}"/>
            </a:ext>
          </a:extLst>
        </p:cNvPr>
        <p:cNvGrpSpPr/>
        <p:nvPr/>
      </p:nvGrpSpPr>
      <p:grpSpPr>
        <a:xfrm>
          <a:off x="0" y="0"/>
          <a:ext cx="0" cy="0"/>
          <a:chOff x="0" y="0"/>
          <a:chExt cx="0" cy="0"/>
        </a:xfrm>
      </p:grpSpPr>
      <p:sp>
        <p:nvSpPr>
          <p:cNvPr id="286" name="Freeform: Shape 285">
            <a:extLst>
              <a:ext uri="{FF2B5EF4-FFF2-40B4-BE49-F238E27FC236}">
                <a16:creationId xmlns:a16="http://schemas.microsoft.com/office/drawing/2014/main" id="{22DC296B-A5AC-CF16-C75D-5CAE10FC92A4}"/>
              </a:ext>
            </a:extLst>
          </p:cNvPr>
          <p:cNvSpPr/>
          <p:nvPr/>
        </p:nvSpPr>
        <p:spPr>
          <a:xfrm>
            <a:off x="3569" y="5642718"/>
            <a:ext cx="12184865" cy="122404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gradFill>
            <a:gsLst>
              <a:gs pos="0">
                <a:schemeClr val="accent1">
                  <a:lumMod val="5000"/>
                  <a:lumOff val="95000"/>
                  <a:alpha val="48000"/>
                </a:schemeClr>
              </a:gs>
              <a:gs pos="100000">
                <a:srgbClr val="232960"/>
              </a:gs>
            </a:gsLst>
            <a:lin ang="5400000" scaled="1"/>
          </a:gradFill>
        </p:spPr>
        <p:txBody>
          <a:bodyPr rtlCol="0" anchor="ctr"/>
          <a:lstStyle/>
          <a:p>
            <a:endParaRPr lang="en-ZA"/>
          </a:p>
        </p:txBody>
      </p:sp>
      <p:sp>
        <p:nvSpPr>
          <p:cNvPr id="1130" name="Freeform: Shape 1129">
            <a:extLst>
              <a:ext uri="{FF2B5EF4-FFF2-40B4-BE49-F238E27FC236}">
                <a16:creationId xmlns:a16="http://schemas.microsoft.com/office/drawing/2014/main" id="{2D1970B4-F399-FF93-098E-EBE43E4B682D}"/>
              </a:ext>
            </a:extLst>
          </p:cNvPr>
          <p:cNvSpPr/>
          <p:nvPr/>
        </p:nvSpPr>
        <p:spPr>
          <a:xfrm>
            <a:off x="-1422266" y="6455928"/>
            <a:ext cx="12184865" cy="48768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solidFill>
            <a:schemeClr val="bg1"/>
          </a:solidFill>
        </p:spPr>
        <p:txBody>
          <a:bodyPr rtlCol="0" anchor="ctr"/>
          <a:lstStyle/>
          <a:p>
            <a:endParaRPr lang="en-ZA" dirty="0"/>
          </a:p>
        </p:txBody>
      </p:sp>
      <p:sp>
        <p:nvSpPr>
          <p:cNvPr id="276" name="Freeform: Shape 275">
            <a:extLst>
              <a:ext uri="{FF2B5EF4-FFF2-40B4-BE49-F238E27FC236}">
                <a16:creationId xmlns:a16="http://schemas.microsoft.com/office/drawing/2014/main" id="{44CA5CA6-2A7A-C82F-DC26-B366A9512307}"/>
              </a:ext>
            </a:extLst>
          </p:cNvPr>
          <p:cNvSpPr/>
          <p:nvPr/>
        </p:nvSpPr>
        <p:spPr>
          <a:xfrm>
            <a:off x="10646832" y="5801027"/>
            <a:ext cx="908229" cy="1064859"/>
          </a:xfrm>
          <a:custGeom>
            <a:avLst/>
            <a:gdLst>
              <a:gd name="connsiteX0" fmla="*/ 0 w 908229"/>
              <a:gd name="connsiteY0" fmla="*/ 0 h 1064858"/>
              <a:gd name="connsiteX1" fmla="*/ 575488 w 908229"/>
              <a:gd name="connsiteY1" fmla="*/ 0 h 1064858"/>
              <a:gd name="connsiteX2" fmla="*/ 908229 w 908229"/>
              <a:gd name="connsiteY2" fmla="*/ 332740 h 1064858"/>
              <a:gd name="connsiteX3" fmla="*/ 908229 w 908229"/>
              <a:gd name="connsiteY3" fmla="*/ 1064858 h 1064858"/>
              <a:gd name="connsiteX4" fmla="*/ 0 w 908229"/>
              <a:gd name="connsiteY4" fmla="*/ 1064858 h 1064858"/>
              <a:gd name="connsiteX5" fmla="*/ 0 w 908229"/>
              <a:gd name="connsiteY5" fmla="*/ 0 h 10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29" h="1064858">
                <a:moveTo>
                  <a:pt x="0" y="0"/>
                </a:moveTo>
                <a:lnTo>
                  <a:pt x="575488" y="0"/>
                </a:lnTo>
                <a:cubicBezTo>
                  <a:pt x="759261" y="0"/>
                  <a:pt x="908229" y="148968"/>
                  <a:pt x="908229" y="332740"/>
                </a:cubicBezTo>
                <a:lnTo>
                  <a:pt x="908229" y="1064858"/>
                </a:lnTo>
                <a:lnTo>
                  <a:pt x="0" y="1064858"/>
                </a:lnTo>
                <a:lnTo>
                  <a:pt x="0" y="0"/>
                </a:lnTo>
                <a:close/>
              </a:path>
            </a:pathLst>
          </a:custGeom>
          <a:solidFill>
            <a:srgbClr val="F7941D"/>
          </a:solidFill>
          <a:ln w="14556" cap="flat">
            <a:noFill/>
            <a:prstDash val="solid"/>
            <a:miter/>
          </a:ln>
        </p:spPr>
        <p:txBody>
          <a:bodyPr rtlCol="0" anchor="ctr"/>
          <a:lstStyle/>
          <a:p>
            <a:endParaRPr lang="en-ZA"/>
          </a:p>
        </p:txBody>
      </p:sp>
      <p:pic>
        <p:nvPicPr>
          <p:cNvPr id="9" name="Graphic 8">
            <a:extLst>
              <a:ext uri="{FF2B5EF4-FFF2-40B4-BE49-F238E27FC236}">
                <a16:creationId xmlns:a16="http://schemas.microsoft.com/office/drawing/2014/main" id="{09F13B59-E75B-CD85-728B-BDCFA3739E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09245" y="17955"/>
            <a:ext cx="2626906" cy="1127722"/>
          </a:xfrm>
          <a:prstGeom prst="rect">
            <a:avLst/>
          </a:prstGeom>
        </p:spPr>
      </p:pic>
      <p:grpSp>
        <p:nvGrpSpPr>
          <p:cNvPr id="1228" name="Group 1227">
            <a:extLst>
              <a:ext uri="{FF2B5EF4-FFF2-40B4-BE49-F238E27FC236}">
                <a16:creationId xmlns:a16="http://schemas.microsoft.com/office/drawing/2014/main" id="{90DDBB01-FA90-3D44-03EE-739A7A4B0289}"/>
              </a:ext>
            </a:extLst>
          </p:cNvPr>
          <p:cNvGrpSpPr/>
          <p:nvPr/>
        </p:nvGrpSpPr>
        <p:grpSpPr>
          <a:xfrm>
            <a:off x="10688187" y="6063458"/>
            <a:ext cx="825227" cy="419237"/>
            <a:chOff x="10688187" y="6063457"/>
            <a:chExt cx="825226" cy="419237"/>
          </a:xfrm>
        </p:grpSpPr>
        <p:sp>
          <p:nvSpPr>
            <p:cNvPr id="1184" name="Freeform: Shape 1183">
              <a:extLst>
                <a:ext uri="{FF2B5EF4-FFF2-40B4-BE49-F238E27FC236}">
                  <a16:creationId xmlns:a16="http://schemas.microsoft.com/office/drawing/2014/main" id="{D7C9A0CF-1DDA-53DA-3B07-5356EA6E0A88}"/>
                </a:ext>
              </a:extLst>
            </p:cNvPr>
            <p:cNvSpPr/>
            <p:nvPr/>
          </p:nvSpPr>
          <p:spPr>
            <a:xfrm>
              <a:off x="10688187" y="6063457"/>
              <a:ext cx="825226" cy="320799"/>
            </a:xfrm>
            <a:custGeom>
              <a:avLst/>
              <a:gdLst>
                <a:gd name="connsiteX0" fmla="*/ 0 w 825226"/>
                <a:gd name="connsiteY0" fmla="*/ 0 h 320799"/>
                <a:gd name="connsiteX1" fmla="*/ 825226 w 825226"/>
                <a:gd name="connsiteY1" fmla="*/ 0 h 320799"/>
                <a:gd name="connsiteX2" fmla="*/ 825226 w 825226"/>
                <a:gd name="connsiteY2" fmla="*/ 320800 h 320799"/>
                <a:gd name="connsiteX3" fmla="*/ 0 w 825226"/>
                <a:gd name="connsiteY3" fmla="*/ 320800 h 320799"/>
              </a:gdLst>
              <a:ahLst/>
              <a:cxnLst>
                <a:cxn ang="0">
                  <a:pos x="connsiteX0" y="connsiteY0"/>
                </a:cxn>
                <a:cxn ang="0">
                  <a:pos x="connsiteX1" y="connsiteY1"/>
                </a:cxn>
                <a:cxn ang="0">
                  <a:pos x="connsiteX2" y="connsiteY2"/>
                </a:cxn>
                <a:cxn ang="0">
                  <a:pos x="connsiteX3" y="connsiteY3"/>
                </a:cxn>
              </a:cxnLst>
              <a:rect l="l" t="t" r="r" b="b"/>
              <a:pathLst>
                <a:path w="825226" h="320799">
                  <a:moveTo>
                    <a:pt x="0" y="0"/>
                  </a:moveTo>
                  <a:lnTo>
                    <a:pt x="825226" y="0"/>
                  </a:lnTo>
                  <a:lnTo>
                    <a:pt x="825226" y="320800"/>
                  </a:lnTo>
                  <a:lnTo>
                    <a:pt x="0" y="320800"/>
                  </a:lnTo>
                  <a:close/>
                </a:path>
              </a:pathLst>
            </a:custGeom>
            <a:solidFill>
              <a:srgbClr val="FFFFFF"/>
            </a:solidFill>
            <a:ln w="14556" cap="flat">
              <a:noFill/>
              <a:prstDash val="solid"/>
              <a:miter/>
            </a:ln>
          </p:spPr>
          <p:txBody>
            <a:bodyPr rtlCol="0" anchor="ctr"/>
            <a:lstStyle/>
            <a:p>
              <a:endParaRPr lang="en-ZA"/>
            </a:p>
          </p:txBody>
        </p:sp>
        <p:sp>
          <p:nvSpPr>
            <p:cNvPr id="1185" name="Freeform: Shape 1184">
              <a:extLst>
                <a:ext uri="{FF2B5EF4-FFF2-40B4-BE49-F238E27FC236}">
                  <a16:creationId xmlns:a16="http://schemas.microsoft.com/office/drawing/2014/main" id="{5B9BBA1D-1BCA-5CB1-735E-CBA9404679CB}"/>
                </a:ext>
              </a:extLst>
            </p:cNvPr>
            <p:cNvSpPr/>
            <p:nvPr/>
          </p:nvSpPr>
          <p:spPr>
            <a:xfrm>
              <a:off x="11300809" y="6074524"/>
              <a:ext cx="201537" cy="130475"/>
            </a:xfrm>
            <a:custGeom>
              <a:avLst/>
              <a:gdLst>
                <a:gd name="connsiteX0" fmla="*/ 0 w 201537"/>
                <a:gd name="connsiteY0" fmla="*/ 0 h 130475"/>
                <a:gd name="connsiteX1" fmla="*/ 201538 w 201537"/>
                <a:gd name="connsiteY1" fmla="*/ 130475 h 130475"/>
                <a:gd name="connsiteX2" fmla="*/ 201538 w 201537"/>
                <a:gd name="connsiteY2" fmla="*/ 98148 h 130475"/>
                <a:gd name="connsiteX3" fmla="*/ 50676 w 201537"/>
                <a:gd name="connsiteY3" fmla="*/ 0 h 130475"/>
                <a:gd name="connsiteX4" fmla="*/ 0 w 201537"/>
                <a:gd name="connsiteY4" fmla="*/ 0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0" y="0"/>
                  </a:moveTo>
                  <a:lnTo>
                    <a:pt x="201538" y="130475"/>
                  </a:lnTo>
                  <a:lnTo>
                    <a:pt x="201538" y="98148"/>
                  </a:lnTo>
                  <a:lnTo>
                    <a:pt x="50676" y="0"/>
                  </a:lnTo>
                  <a:lnTo>
                    <a:pt x="0" y="0"/>
                  </a:lnTo>
                  <a:close/>
                </a:path>
              </a:pathLst>
            </a:custGeom>
            <a:solidFill>
              <a:srgbClr val="FFFFFF"/>
            </a:solidFill>
            <a:ln w="14556" cap="flat">
              <a:noFill/>
              <a:prstDash val="solid"/>
              <a:miter/>
            </a:ln>
          </p:spPr>
          <p:txBody>
            <a:bodyPr rtlCol="0" anchor="ctr"/>
            <a:lstStyle/>
            <a:p>
              <a:endParaRPr lang="en-ZA"/>
            </a:p>
          </p:txBody>
        </p:sp>
        <p:sp>
          <p:nvSpPr>
            <p:cNvPr id="1186" name="Freeform: Shape 1185">
              <a:extLst>
                <a:ext uri="{FF2B5EF4-FFF2-40B4-BE49-F238E27FC236}">
                  <a16:creationId xmlns:a16="http://schemas.microsoft.com/office/drawing/2014/main" id="{669C8F1F-B113-E003-859C-7B088693B3D1}"/>
                </a:ext>
              </a:extLst>
            </p:cNvPr>
            <p:cNvSpPr/>
            <p:nvPr/>
          </p:nvSpPr>
          <p:spPr>
            <a:xfrm>
              <a:off x="11300809" y="6242569"/>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endParaRPr lang="en-ZA"/>
            </a:p>
          </p:txBody>
        </p:sp>
        <p:sp>
          <p:nvSpPr>
            <p:cNvPr id="1187" name="Freeform: Shape 1186">
              <a:extLst>
                <a:ext uri="{FF2B5EF4-FFF2-40B4-BE49-F238E27FC236}">
                  <a16:creationId xmlns:a16="http://schemas.microsoft.com/office/drawing/2014/main" id="{460A7818-7B1C-1F6C-4548-57D0F7B5B0E7}"/>
                </a:ext>
              </a:extLst>
            </p:cNvPr>
            <p:cNvSpPr/>
            <p:nvPr/>
          </p:nvSpPr>
          <p:spPr>
            <a:xfrm>
              <a:off x="11208923" y="6074524"/>
              <a:ext cx="293423" cy="298520"/>
            </a:xfrm>
            <a:custGeom>
              <a:avLst/>
              <a:gdLst>
                <a:gd name="connsiteX0" fmla="*/ 237651 w 293423"/>
                <a:gd name="connsiteY0" fmla="*/ 149260 h 298520"/>
                <a:gd name="connsiteX1" fmla="*/ 0 w 293423"/>
                <a:gd name="connsiteY1" fmla="*/ 298520 h 298520"/>
                <a:gd name="connsiteX2" fmla="*/ 91886 w 293423"/>
                <a:gd name="connsiteY2" fmla="*/ 298520 h 298520"/>
                <a:gd name="connsiteX3" fmla="*/ 293424 w 293423"/>
                <a:gd name="connsiteY3" fmla="*/ 168045 h 298520"/>
                <a:gd name="connsiteX4" fmla="*/ 293424 w 293423"/>
                <a:gd name="connsiteY4" fmla="*/ 130475 h 298520"/>
                <a:gd name="connsiteX5" fmla="*/ 91886 w 293423"/>
                <a:gd name="connsiteY5" fmla="*/ 0 h 298520"/>
                <a:gd name="connsiteX6" fmla="*/ 0 w 293423"/>
                <a:gd name="connsiteY6" fmla="*/ 0 h 298520"/>
                <a:gd name="connsiteX7" fmla="*/ 237651 w 293423"/>
                <a:gd name="connsiteY7"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23" h="298520">
                  <a:moveTo>
                    <a:pt x="237651" y="149260"/>
                  </a:moveTo>
                  <a:lnTo>
                    <a:pt x="0" y="298520"/>
                  </a:lnTo>
                  <a:lnTo>
                    <a:pt x="91886" y="298520"/>
                  </a:lnTo>
                  <a:lnTo>
                    <a:pt x="293424" y="168045"/>
                  </a:lnTo>
                  <a:lnTo>
                    <a:pt x="293424" y="130475"/>
                  </a:lnTo>
                  <a:lnTo>
                    <a:pt x="91886" y="0"/>
                  </a:lnTo>
                  <a:lnTo>
                    <a:pt x="0" y="0"/>
                  </a:lnTo>
                  <a:lnTo>
                    <a:pt x="237651" y="149260"/>
                  </a:lnTo>
                  <a:close/>
                </a:path>
              </a:pathLst>
            </a:custGeom>
            <a:solidFill>
              <a:srgbClr val="00984A"/>
            </a:solidFill>
            <a:ln w="14556" cap="flat">
              <a:noFill/>
              <a:prstDash val="solid"/>
              <a:miter/>
            </a:ln>
          </p:spPr>
          <p:txBody>
            <a:bodyPr rtlCol="0" anchor="ctr"/>
            <a:lstStyle/>
            <a:p>
              <a:endParaRPr lang="en-ZA"/>
            </a:p>
          </p:txBody>
        </p:sp>
        <p:sp>
          <p:nvSpPr>
            <p:cNvPr id="1188" name="Freeform: Shape 1187">
              <a:extLst>
                <a:ext uri="{FF2B5EF4-FFF2-40B4-BE49-F238E27FC236}">
                  <a16:creationId xmlns:a16="http://schemas.microsoft.com/office/drawing/2014/main" id="{66A5F9DB-C824-564E-B199-4D09E3361FC3}"/>
                </a:ext>
              </a:extLst>
            </p:cNvPr>
            <p:cNvSpPr/>
            <p:nvPr/>
          </p:nvSpPr>
          <p:spPr>
            <a:xfrm>
              <a:off x="11153442" y="6074524"/>
              <a:ext cx="293132" cy="298520"/>
            </a:xfrm>
            <a:custGeom>
              <a:avLst/>
              <a:gdLst>
                <a:gd name="connsiteX0" fmla="*/ 241729 w 293132"/>
                <a:gd name="connsiteY0" fmla="*/ 149260 h 298520"/>
                <a:gd name="connsiteX1" fmla="*/ 0 w 293132"/>
                <a:gd name="connsiteY1" fmla="*/ 298520 h 298520"/>
                <a:gd name="connsiteX2" fmla="*/ 55481 w 293132"/>
                <a:gd name="connsiteY2" fmla="*/ 298520 h 298520"/>
                <a:gd name="connsiteX3" fmla="*/ 293132 w 293132"/>
                <a:gd name="connsiteY3" fmla="*/ 149260 h 298520"/>
                <a:gd name="connsiteX4" fmla="*/ 55481 w 293132"/>
                <a:gd name="connsiteY4" fmla="*/ 0 h 298520"/>
                <a:gd name="connsiteX5" fmla="*/ 0 w 293132"/>
                <a:gd name="connsiteY5" fmla="*/ 0 h 298520"/>
                <a:gd name="connsiteX6" fmla="*/ 241729 w 293132"/>
                <a:gd name="connsiteY6"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32" h="298520">
                  <a:moveTo>
                    <a:pt x="241729" y="149260"/>
                  </a:moveTo>
                  <a:lnTo>
                    <a:pt x="0" y="298520"/>
                  </a:lnTo>
                  <a:lnTo>
                    <a:pt x="55481" y="298520"/>
                  </a:lnTo>
                  <a:lnTo>
                    <a:pt x="293132" y="149260"/>
                  </a:lnTo>
                  <a:lnTo>
                    <a:pt x="55481" y="0"/>
                  </a:lnTo>
                  <a:lnTo>
                    <a:pt x="0" y="0"/>
                  </a:lnTo>
                  <a:lnTo>
                    <a:pt x="241729" y="149260"/>
                  </a:lnTo>
                  <a:close/>
                </a:path>
              </a:pathLst>
            </a:custGeom>
            <a:solidFill>
              <a:srgbClr val="FFCB05"/>
            </a:solidFill>
            <a:ln w="14556" cap="flat">
              <a:noFill/>
              <a:prstDash val="solid"/>
              <a:miter/>
            </a:ln>
          </p:spPr>
          <p:txBody>
            <a:bodyPr rtlCol="0" anchor="ctr"/>
            <a:lstStyle/>
            <a:p>
              <a:endParaRPr lang="en-ZA"/>
            </a:p>
          </p:txBody>
        </p:sp>
        <p:sp>
          <p:nvSpPr>
            <p:cNvPr id="1189" name="Freeform: Shape 1188">
              <a:extLst>
                <a:ext uri="{FF2B5EF4-FFF2-40B4-BE49-F238E27FC236}">
                  <a16:creationId xmlns:a16="http://schemas.microsoft.com/office/drawing/2014/main" id="{9A062D00-3460-B4D5-D9B4-922C8C90F8E6}"/>
                </a:ext>
              </a:extLst>
            </p:cNvPr>
            <p:cNvSpPr/>
            <p:nvPr/>
          </p:nvSpPr>
          <p:spPr>
            <a:xfrm>
              <a:off x="11351485" y="6274896"/>
              <a:ext cx="150861" cy="98147"/>
            </a:xfrm>
            <a:custGeom>
              <a:avLst/>
              <a:gdLst>
                <a:gd name="connsiteX0" fmla="*/ 150862 w 150861"/>
                <a:gd name="connsiteY0" fmla="*/ 98148 h 98147"/>
                <a:gd name="connsiteX1" fmla="*/ 150862 w 150861"/>
                <a:gd name="connsiteY1" fmla="*/ 0 h 98147"/>
                <a:gd name="connsiteX2" fmla="*/ 0 w 150861"/>
                <a:gd name="connsiteY2" fmla="*/ 98148 h 98147"/>
                <a:gd name="connsiteX3" fmla="*/ 150862 w 150861"/>
                <a:gd name="connsiteY3" fmla="*/ 98148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98148"/>
                  </a:moveTo>
                  <a:lnTo>
                    <a:pt x="150862" y="0"/>
                  </a:lnTo>
                  <a:lnTo>
                    <a:pt x="0" y="98148"/>
                  </a:lnTo>
                  <a:lnTo>
                    <a:pt x="150862" y="98148"/>
                  </a:lnTo>
                  <a:close/>
                </a:path>
              </a:pathLst>
            </a:custGeom>
            <a:solidFill>
              <a:srgbClr val="034694"/>
            </a:solidFill>
            <a:ln w="14556" cap="flat">
              <a:noFill/>
              <a:prstDash val="solid"/>
              <a:miter/>
            </a:ln>
          </p:spPr>
          <p:txBody>
            <a:bodyPr rtlCol="0" anchor="ctr"/>
            <a:lstStyle/>
            <a:p>
              <a:endParaRPr lang="en-ZA"/>
            </a:p>
          </p:txBody>
        </p:sp>
        <p:sp>
          <p:nvSpPr>
            <p:cNvPr id="1190" name="Freeform: Shape 1189">
              <a:extLst>
                <a:ext uri="{FF2B5EF4-FFF2-40B4-BE49-F238E27FC236}">
                  <a16:creationId xmlns:a16="http://schemas.microsoft.com/office/drawing/2014/main" id="{0A749B6B-4DBE-5EF3-C776-E0654792E206}"/>
                </a:ext>
              </a:extLst>
            </p:cNvPr>
            <p:cNvSpPr/>
            <p:nvPr/>
          </p:nvSpPr>
          <p:spPr>
            <a:xfrm>
              <a:off x="11351485" y="6074524"/>
              <a:ext cx="150861" cy="98147"/>
            </a:xfrm>
            <a:custGeom>
              <a:avLst/>
              <a:gdLst>
                <a:gd name="connsiteX0" fmla="*/ 150862 w 150861"/>
                <a:gd name="connsiteY0" fmla="*/ 0 h 98147"/>
                <a:gd name="connsiteX1" fmla="*/ 0 w 150861"/>
                <a:gd name="connsiteY1" fmla="*/ 0 h 98147"/>
                <a:gd name="connsiteX2" fmla="*/ 150862 w 150861"/>
                <a:gd name="connsiteY2" fmla="*/ 98148 h 98147"/>
                <a:gd name="connsiteX3" fmla="*/ 150862 w 150861"/>
                <a:gd name="connsiteY3" fmla="*/ 0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0"/>
                  </a:moveTo>
                  <a:lnTo>
                    <a:pt x="0" y="0"/>
                  </a:lnTo>
                  <a:lnTo>
                    <a:pt x="150862" y="98148"/>
                  </a:lnTo>
                  <a:lnTo>
                    <a:pt x="150862" y="0"/>
                  </a:lnTo>
                  <a:close/>
                </a:path>
              </a:pathLst>
            </a:custGeom>
            <a:solidFill>
              <a:srgbClr val="ED1C24"/>
            </a:solidFill>
            <a:ln w="14556" cap="flat">
              <a:noFill/>
              <a:prstDash val="solid"/>
              <a:miter/>
            </a:ln>
          </p:spPr>
          <p:txBody>
            <a:bodyPr rtlCol="0" anchor="ctr"/>
            <a:lstStyle/>
            <a:p>
              <a:endParaRPr lang="en-ZA"/>
            </a:p>
          </p:txBody>
        </p:sp>
        <p:sp>
          <p:nvSpPr>
            <p:cNvPr id="1191" name="Freeform: Shape 1190">
              <a:extLst>
                <a:ext uri="{FF2B5EF4-FFF2-40B4-BE49-F238E27FC236}">
                  <a16:creationId xmlns:a16="http://schemas.microsoft.com/office/drawing/2014/main" id="{1B6A0EAA-DA55-020A-EBD6-36E88555BF05}"/>
                </a:ext>
              </a:extLst>
            </p:cNvPr>
            <p:cNvSpPr/>
            <p:nvPr/>
          </p:nvSpPr>
          <p:spPr>
            <a:xfrm>
              <a:off x="10699400" y="6074524"/>
              <a:ext cx="696352" cy="298520"/>
            </a:xfrm>
            <a:custGeom>
              <a:avLst/>
              <a:gdLst>
                <a:gd name="connsiteX0" fmla="*/ 0 w 696352"/>
                <a:gd name="connsiteY0" fmla="*/ 0 h 298520"/>
                <a:gd name="connsiteX1" fmla="*/ 0 w 696352"/>
                <a:gd name="connsiteY1" fmla="*/ 298520 h 298520"/>
                <a:gd name="connsiteX2" fmla="*/ 454479 w 696352"/>
                <a:gd name="connsiteY2" fmla="*/ 298520 h 298520"/>
                <a:gd name="connsiteX3" fmla="*/ 696353 w 696352"/>
                <a:gd name="connsiteY3" fmla="*/ 149260 h 298520"/>
                <a:gd name="connsiteX4" fmla="*/ 454479 w 696352"/>
                <a:gd name="connsiteY4" fmla="*/ 0 h 298520"/>
                <a:gd name="connsiteX5" fmla="*/ 0 w 696352"/>
                <a:gd name="connsiteY5" fmla="*/ 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298520">
                  <a:moveTo>
                    <a:pt x="0" y="0"/>
                  </a:moveTo>
                  <a:lnTo>
                    <a:pt x="0" y="298520"/>
                  </a:lnTo>
                  <a:lnTo>
                    <a:pt x="454479" y="298520"/>
                  </a:lnTo>
                  <a:lnTo>
                    <a:pt x="696353" y="149260"/>
                  </a:lnTo>
                  <a:lnTo>
                    <a:pt x="454479" y="0"/>
                  </a:lnTo>
                  <a:lnTo>
                    <a:pt x="0" y="0"/>
                  </a:lnTo>
                  <a:close/>
                </a:path>
              </a:pathLst>
            </a:custGeom>
            <a:solidFill>
              <a:srgbClr val="231F20"/>
            </a:solidFill>
            <a:ln w="14556" cap="flat">
              <a:noFill/>
              <a:prstDash val="solid"/>
              <a:miter/>
            </a:ln>
          </p:spPr>
          <p:txBody>
            <a:bodyPr rtlCol="0" anchor="ctr"/>
            <a:lstStyle/>
            <a:p>
              <a:endParaRPr lang="en-ZA"/>
            </a:p>
          </p:txBody>
        </p:sp>
        <p:grpSp>
          <p:nvGrpSpPr>
            <p:cNvPr id="1192" name="Graphic 1127">
              <a:extLst>
                <a:ext uri="{FF2B5EF4-FFF2-40B4-BE49-F238E27FC236}">
                  <a16:creationId xmlns:a16="http://schemas.microsoft.com/office/drawing/2014/main" id="{F012E61D-AED8-BA5D-3C75-6C20392FDB8B}"/>
                </a:ext>
              </a:extLst>
            </p:cNvPr>
            <p:cNvGrpSpPr/>
            <p:nvPr/>
          </p:nvGrpSpPr>
          <p:grpSpPr>
            <a:xfrm>
              <a:off x="10738777" y="6144755"/>
              <a:ext cx="763569" cy="337939"/>
              <a:chOff x="10738777" y="5835299"/>
              <a:chExt cx="763569" cy="337939"/>
            </a:xfrm>
          </p:grpSpPr>
          <p:sp>
            <p:nvSpPr>
              <p:cNvPr id="1193" name="Freeform: Shape 1192">
                <a:extLst>
                  <a:ext uri="{FF2B5EF4-FFF2-40B4-BE49-F238E27FC236}">
                    <a16:creationId xmlns:a16="http://schemas.microsoft.com/office/drawing/2014/main" id="{5415411A-2E53-07C5-8511-BCA8B488C7BD}"/>
                  </a:ext>
                </a:extLst>
              </p:cNvPr>
              <p:cNvSpPr/>
              <p:nvPr/>
            </p:nvSpPr>
            <p:spPr>
              <a:xfrm>
                <a:off x="10738777" y="5835299"/>
                <a:ext cx="558682" cy="131305"/>
              </a:xfrm>
              <a:custGeom>
                <a:avLst/>
                <a:gdLst>
                  <a:gd name="connsiteX0" fmla="*/ 255502 w 558682"/>
                  <a:gd name="connsiteY0" fmla="*/ 73552 h 131305"/>
                  <a:gd name="connsiteX1" fmla="*/ 226379 w 558682"/>
                  <a:gd name="connsiteY1" fmla="*/ 85930 h 131305"/>
                  <a:gd name="connsiteX2" fmla="*/ 234825 w 558682"/>
                  <a:gd name="connsiteY2" fmla="*/ 56806 h 131305"/>
                  <a:gd name="connsiteX3" fmla="*/ 250697 w 558682"/>
                  <a:gd name="connsiteY3" fmla="*/ 17634 h 131305"/>
                  <a:gd name="connsiteX4" fmla="*/ 250697 w 558682"/>
                  <a:gd name="connsiteY4" fmla="*/ 9479 h 131305"/>
                  <a:gd name="connsiteX5" fmla="*/ 248367 w 558682"/>
                  <a:gd name="connsiteY5" fmla="*/ 8606 h 131305"/>
                  <a:gd name="connsiteX6" fmla="*/ 239485 w 558682"/>
                  <a:gd name="connsiteY6" fmla="*/ 11081 h 131305"/>
                  <a:gd name="connsiteX7" fmla="*/ 225796 w 558682"/>
                  <a:gd name="connsiteY7" fmla="*/ 43845 h 131305"/>
                  <a:gd name="connsiteX8" fmla="*/ 206574 w 558682"/>
                  <a:gd name="connsiteY8" fmla="*/ 48797 h 131305"/>
                  <a:gd name="connsiteX9" fmla="*/ 208030 w 558682"/>
                  <a:gd name="connsiteY9" fmla="*/ 29139 h 131305"/>
                  <a:gd name="connsiteX10" fmla="*/ 202060 w 558682"/>
                  <a:gd name="connsiteY10" fmla="*/ 30886 h 131305"/>
                  <a:gd name="connsiteX11" fmla="*/ 190847 w 558682"/>
                  <a:gd name="connsiteY11" fmla="*/ 56514 h 131305"/>
                  <a:gd name="connsiteX12" fmla="*/ 172791 w 558682"/>
                  <a:gd name="connsiteY12" fmla="*/ 65688 h 131305"/>
                  <a:gd name="connsiteX13" fmla="*/ 182401 w 558682"/>
                  <a:gd name="connsiteY13" fmla="*/ 66999 h 131305"/>
                  <a:gd name="connsiteX14" fmla="*/ 184586 w 558682"/>
                  <a:gd name="connsiteY14" fmla="*/ 68019 h 131305"/>
                  <a:gd name="connsiteX15" fmla="*/ 184586 w 558682"/>
                  <a:gd name="connsiteY15" fmla="*/ 70786 h 131305"/>
                  <a:gd name="connsiteX16" fmla="*/ 163617 w 558682"/>
                  <a:gd name="connsiteY16" fmla="*/ 94084 h 131305"/>
                  <a:gd name="connsiteX17" fmla="*/ 158229 w 558682"/>
                  <a:gd name="connsiteY17" fmla="*/ 62048 h 131305"/>
                  <a:gd name="connsiteX18" fmla="*/ 119203 w 558682"/>
                  <a:gd name="connsiteY18" fmla="*/ 100055 h 131305"/>
                  <a:gd name="connsiteX19" fmla="*/ 137405 w 558682"/>
                  <a:gd name="connsiteY19" fmla="*/ 56369 h 131305"/>
                  <a:gd name="connsiteX20" fmla="*/ 130561 w 558682"/>
                  <a:gd name="connsiteY20" fmla="*/ 56369 h 131305"/>
                  <a:gd name="connsiteX21" fmla="*/ 117746 w 558682"/>
                  <a:gd name="connsiteY21" fmla="*/ 60300 h 131305"/>
                  <a:gd name="connsiteX22" fmla="*/ 105369 w 558682"/>
                  <a:gd name="connsiteY22" fmla="*/ 90881 h 131305"/>
                  <a:gd name="connsiteX23" fmla="*/ 112068 w 558682"/>
                  <a:gd name="connsiteY23" fmla="*/ 110394 h 131305"/>
                  <a:gd name="connsiteX24" fmla="*/ 148327 w 558682"/>
                  <a:gd name="connsiteY24" fmla="*/ 72096 h 131305"/>
                  <a:gd name="connsiteX25" fmla="*/ 156336 w 558682"/>
                  <a:gd name="connsiteY25" fmla="*/ 99618 h 131305"/>
                  <a:gd name="connsiteX26" fmla="*/ 181527 w 558682"/>
                  <a:gd name="connsiteY26" fmla="*/ 85056 h 131305"/>
                  <a:gd name="connsiteX27" fmla="*/ 189974 w 558682"/>
                  <a:gd name="connsiteY27" fmla="*/ 115199 h 131305"/>
                  <a:gd name="connsiteX28" fmla="*/ 193177 w 558682"/>
                  <a:gd name="connsiteY28" fmla="*/ 89570 h 131305"/>
                  <a:gd name="connsiteX29" fmla="*/ 205701 w 558682"/>
                  <a:gd name="connsiteY29" fmla="*/ 60446 h 131305"/>
                  <a:gd name="connsiteX30" fmla="*/ 223903 w 558682"/>
                  <a:gd name="connsiteY30" fmla="*/ 50107 h 131305"/>
                  <a:gd name="connsiteX31" fmla="*/ 220991 w 558682"/>
                  <a:gd name="connsiteY31" fmla="*/ 61903 h 131305"/>
                  <a:gd name="connsiteX32" fmla="*/ 210215 w 558682"/>
                  <a:gd name="connsiteY32" fmla="*/ 110103 h 131305"/>
                  <a:gd name="connsiteX33" fmla="*/ 210215 w 558682"/>
                  <a:gd name="connsiteY33" fmla="*/ 113743 h 131305"/>
                  <a:gd name="connsiteX34" fmla="*/ 213855 w 558682"/>
                  <a:gd name="connsiteY34" fmla="*/ 112724 h 131305"/>
                  <a:gd name="connsiteX35" fmla="*/ 243999 w 558682"/>
                  <a:gd name="connsiteY35" fmla="*/ 83600 h 131305"/>
                  <a:gd name="connsiteX36" fmla="*/ 258561 w 558682"/>
                  <a:gd name="connsiteY36" fmla="*/ 107918 h 131305"/>
                  <a:gd name="connsiteX37" fmla="*/ 264094 w 558682"/>
                  <a:gd name="connsiteY37" fmla="*/ 107918 h 131305"/>
                  <a:gd name="connsiteX38" fmla="*/ 257250 w 558682"/>
                  <a:gd name="connsiteY38" fmla="*/ 73407 h 131305"/>
                  <a:gd name="connsiteX39" fmla="*/ 86293 w 558682"/>
                  <a:gd name="connsiteY39" fmla="*/ 76319 h 131305"/>
                  <a:gd name="connsiteX40" fmla="*/ 89642 w 558682"/>
                  <a:gd name="connsiteY40" fmla="*/ 71950 h 131305"/>
                  <a:gd name="connsiteX41" fmla="*/ 90661 w 558682"/>
                  <a:gd name="connsiteY41" fmla="*/ 87531 h 131305"/>
                  <a:gd name="connsiteX42" fmla="*/ 83672 w 558682"/>
                  <a:gd name="connsiteY42" fmla="*/ 97143 h 131305"/>
                  <a:gd name="connsiteX43" fmla="*/ 86293 w 558682"/>
                  <a:gd name="connsiteY43" fmla="*/ 76319 h 131305"/>
                  <a:gd name="connsiteX44" fmla="*/ 17415 w 558682"/>
                  <a:gd name="connsiteY44" fmla="*/ 71076 h 131305"/>
                  <a:gd name="connsiteX45" fmla="*/ 41296 w 558682"/>
                  <a:gd name="connsiteY45" fmla="*/ 78794 h 131305"/>
                  <a:gd name="connsiteX46" fmla="*/ 33287 w 558682"/>
                  <a:gd name="connsiteY46" fmla="*/ 94958 h 131305"/>
                  <a:gd name="connsiteX47" fmla="*/ 10279 w 558682"/>
                  <a:gd name="connsiteY47" fmla="*/ 126994 h 131305"/>
                  <a:gd name="connsiteX48" fmla="*/ 13191 w 558682"/>
                  <a:gd name="connsiteY48" fmla="*/ 130343 h 131305"/>
                  <a:gd name="connsiteX49" fmla="*/ 74060 w 558682"/>
                  <a:gd name="connsiteY49" fmla="*/ 73407 h 131305"/>
                  <a:gd name="connsiteX50" fmla="*/ 79157 w 558682"/>
                  <a:gd name="connsiteY50" fmla="*/ 103550 h 131305"/>
                  <a:gd name="connsiteX51" fmla="*/ 102165 w 558682"/>
                  <a:gd name="connsiteY51" fmla="*/ 84037 h 131305"/>
                  <a:gd name="connsiteX52" fmla="*/ 104641 w 558682"/>
                  <a:gd name="connsiteY52" fmla="*/ 61466 h 131305"/>
                  <a:gd name="connsiteX53" fmla="*/ 86875 w 558682"/>
                  <a:gd name="connsiteY53" fmla="*/ 59281 h 131305"/>
                  <a:gd name="connsiteX54" fmla="*/ 55713 w 558682"/>
                  <a:gd name="connsiteY54" fmla="*/ 85930 h 131305"/>
                  <a:gd name="connsiteX55" fmla="*/ 59208 w 558682"/>
                  <a:gd name="connsiteY55" fmla="*/ 75590 h 131305"/>
                  <a:gd name="connsiteX56" fmla="*/ 35180 w 558682"/>
                  <a:gd name="connsiteY56" fmla="*/ 61028 h 131305"/>
                  <a:gd name="connsiteX57" fmla="*/ 19016 w 558682"/>
                  <a:gd name="connsiteY57" fmla="*/ 61028 h 131305"/>
                  <a:gd name="connsiteX58" fmla="*/ 20182 w 558682"/>
                  <a:gd name="connsiteY58" fmla="*/ 57534 h 131305"/>
                  <a:gd name="connsiteX59" fmla="*/ 58334 w 558682"/>
                  <a:gd name="connsiteY59" fmla="*/ 5547 h 131305"/>
                  <a:gd name="connsiteX60" fmla="*/ 55276 w 558682"/>
                  <a:gd name="connsiteY60" fmla="*/ 2926 h 131305"/>
                  <a:gd name="connsiteX61" fmla="*/ 36782 w 558682"/>
                  <a:gd name="connsiteY61" fmla="*/ 2926 h 131305"/>
                  <a:gd name="connsiteX62" fmla="*/ 2561 w 558682"/>
                  <a:gd name="connsiteY62" fmla="*/ 47341 h 131305"/>
                  <a:gd name="connsiteX63" fmla="*/ 17123 w 558682"/>
                  <a:gd name="connsiteY63" fmla="*/ 70202 h 131305"/>
                  <a:gd name="connsiteX64" fmla="*/ 541354 w 558682"/>
                  <a:gd name="connsiteY64" fmla="*/ 83746 h 131305"/>
                  <a:gd name="connsiteX65" fmla="*/ 530578 w 558682"/>
                  <a:gd name="connsiteY65" fmla="*/ 94812 h 131305"/>
                  <a:gd name="connsiteX66" fmla="*/ 539461 w 558682"/>
                  <a:gd name="connsiteY66" fmla="*/ 71513 h 131305"/>
                  <a:gd name="connsiteX67" fmla="*/ 544557 w 558682"/>
                  <a:gd name="connsiteY67" fmla="*/ 66562 h 131305"/>
                  <a:gd name="connsiteX68" fmla="*/ 541354 w 558682"/>
                  <a:gd name="connsiteY68" fmla="*/ 83746 h 131305"/>
                  <a:gd name="connsiteX69" fmla="*/ 542664 w 558682"/>
                  <a:gd name="connsiteY69" fmla="*/ 57825 h 131305"/>
                  <a:gd name="connsiteX70" fmla="*/ 527228 w 558682"/>
                  <a:gd name="connsiteY70" fmla="*/ 70202 h 131305"/>
                  <a:gd name="connsiteX71" fmla="*/ 527228 w 558682"/>
                  <a:gd name="connsiteY71" fmla="*/ 70202 h 131305"/>
                  <a:gd name="connsiteX72" fmla="*/ 524899 w 558682"/>
                  <a:gd name="connsiteY72" fmla="*/ 73989 h 131305"/>
                  <a:gd name="connsiteX73" fmla="*/ 499997 w 558682"/>
                  <a:gd name="connsiteY73" fmla="*/ 99182 h 131305"/>
                  <a:gd name="connsiteX74" fmla="*/ 497086 w 558682"/>
                  <a:gd name="connsiteY74" fmla="*/ 86949 h 131305"/>
                  <a:gd name="connsiteX75" fmla="*/ 521840 w 558682"/>
                  <a:gd name="connsiteY75" fmla="*/ 57825 h 131305"/>
                  <a:gd name="connsiteX76" fmla="*/ 494755 w 558682"/>
                  <a:gd name="connsiteY76" fmla="*/ 64669 h 131305"/>
                  <a:gd name="connsiteX77" fmla="*/ 464903 w 558682"/>
                  <a:gd name="connsiteY77" fmla="*/ 92628 h 131305"/>
                  <a:gd name="connsiteX78" fmla="*/ 481359 w 558682"/>
                  <a:gd name="connsiteY78" fmla="*/ 58117 h 131305"/>
                  <a:gd name="connsiteX79" fmla="*/ 475971 w 558682"/>
                  <a:gd name="connsiteY79" fmla="*/ 58117 h 131305"/>
                  <a:gd name="connsiteX80" fmla="*/ 464176 w 558682"/>
                  <a:gd name="connsiteY80" fmla="*/ 61028 h 131305"/>
                  <a:gd name="connsiteX81" fmla="*/ 451215 w 558682"/>
                  <a:gd name="connsiteY81" fmla="*/ 85493 h 131305"/>
                  <a:gd name="connsiteX82" fmla="*/ 456749 w 558682"/>
                  <a:gd name="connsiteY82" fmla="*/ 103550 h 131305"/>
                  <a:gd name="connsiteX83" fmla="*/ 482814 w 558682"/>
                  <a:gd name="connsiteY83" fmla="*/ 79668 h 131305"/>
                  <a:gd name="connsiteX84" fmla="*/ 481213 w 558682"/>
                  <a:gd name="connsiteY84" fmla="*/ 84328 h 131305"/>
                  <a:gd name="connsiteX85" fmla="*/ 495775 w 558682"/>
                  <a:gd name="connsiteY85" fmla="*/ 107481 h 131305"/>
                  <a:gd name="connsiteX86" fmla="*/ 518346 w 558682"/>
                  <a:gd name="connsiteY86" fmla="*/ 88551 h 131305"/>
                  <a:gd name="connsiteX87" fmla="*/ 524899 w 558682"/>
                  <a:gd name="connsiteY87" fmla="*/ 101511 h 131305"/>
                  <a:gd name="connsiteX88" fmla="*/ 543829 w 558682"/>
                  <a:gd name="connsiteY88" fmla="*/ 91755 h 131305"/>
                  <a:gd name="connsiteX89" fmla="*/ 556352 w 558682"/>
                  <a:gd name="connsiteY89" fmla="*/ 99764 h 131305"/>
                  <a:gd name="connsiteX90" fmla="*/ 553440 w 558682"/>
                  <a:gd name="connsiteY90" fmla="*/ 87241 h 131305"/>
                  <a:gd name="connsiteX91" fmla="*/ 557517 w 558682"/>
                  <a:gd name="connsiteY91" fmla="*/ 62485 h 131305"/>
                  <a:gd name="connsiteX92" fmla="*/ 558683 w 558682"/>
                  <a:gd name="connsiteY92" fmla="*/ 57825 h 131305"/>
                  <a:gd name="connsiteX93" fmla="*/ 542519 w 558682"/>
                  <a:gd name="connsiteY93" fmla="*/ 56514 h 131305"/>
                  <a:gd name="connsiteX94" fmla="*/ 441459 w 558682"/>
                  <a:gd name="connsiteY94" fmla="*/ 40934 h 131305"/>
                  <a:gd name="connsiteX95" fmla="*/ 447137 w 558682"/>
                  <a:gd name="connsiteY95" fmla="*/ 31031 h 131305"/>
                  <a:gd name="connsiteX96" fmla="*/ 423693 w 558682"/>
                  <a:gd name="connsiteY96" fmla="*/ 36856 h 131305"/>
                  <a:gd name="connsiteX97" fmla="*/ 409131 w 558682"/>
                  <a:gd name="connsiteY97" fmla="*/ 41224 h 131305"/>
                  <a:gd name="connsiteX98" fmla="*/ 409131 w 558682"/>
                  <a:gd name="connsiteY98" fmla="*/ 38167 h 131305"/>
                  <a:gd name="connsiteX99" fmla="*/ 436507 w 558682"/>
                  <a:gd name="connsiteY99" fmla="*/ 5839 h 131305"/>
                  <a:gd name="connsiteX100" fmla="*/ 428644 w 558682"/>
                  <a:gd name="connsiteY100" fmla="*/ -423 h 131305"/>
                  <a:gd name="connsiteX101" fmla="*/ 399520 w 558682"/>
                  <a:gd name="connsiteY101" fmla="*/ 30449 h 131305"/>
                  <a:gd name="connsiteX102" fmla="*/ 397919 w 558682"/>
                  <a:gd name="connsiteY102" fmla="*/ 35691 h 131305"/>
                  <a:gd name="connsiteX103" fmla="*/ 395588 w 558682"/>
                  <a:gd name="connsiteY103" fmla="*/ 45156 h 131305"/>
                  <a:gd name="connsiteX104" fmla="*/ 376221 w 558682"/>
                  <a:gd name="connsiteY104" fmla="*/ 50836 h 131305"/>
                  <a:gd name="connsiteX105" fmla="*/ 368358 w 558682"/>
                  <a:gd name="connsiteY105" fmla="*/ 597 h 131305"/>
                  <a:gd name="connsiteX106" fmla="*/ 354815 w 558682"/>
                  <a:gd name="connsiteY106" fmla="*/ 597 h 131305"/>
                  <a:gd name="connsiteX107" fmla="*/ 314770 w 558682"/>
                  <a:gd name="connsiteY107" fmla="*/ 69475 h 131305"/>
                  <a:gd name="connsiteX108" fmla="*/ 288267 w 558682"/>
                  <a:gd name="connsiteY108" fmla="*/ 79668 h 131305"/>
                  <a:gd name="connsiteX109" fmla="*/ 299626 w 558682"/>
                  <a:gd name="connsiteY109" fmla="*/ 89862 h 131305"/>
                  <a:gd name="connsiteX110" fmla="*/ 305887 w 558682"/>
                  <a:gd name="connsiteY110" fmla="*/ 88260 h 131305"/>
                  <a:gd name="connsiteX111" fmla="*/ 291325 w 558682"/>
                  <a:gd name="connsiteY111" fmla="*/ 119131 h 131305"/>
                  <a:gd name="connsiteX112" fmla="*/ 308945 w 558682"/>
                  <a:gd name="connsiteY112" fmla="*/ 119131 h 131305"/>
                  <a:gd name="connsiteX113" fmla="*/ 317245 w 558682"/>
                  <a:gd name="connsiteY113" fmla="*/ 107918 h 131305"/>
                  <a:gd name="connsiteX114" fmla="*/ 328021 w 558682"/>
                  <a:gd name="connsiteY114" fmla="*/ 81998 h 131305"/>
                  <a:gd name="connsiteX115" fmla="*/ 365299 w 558682"/>
                  <a:gd name="connsiteY115" fmla="*/ 69766 h 131305"/>
                  <a:gd name="connsiteX116" fmla="*/ 381464 w 558682"/>
                  <a:gd name="connsiteY116" fmla="*/ 114326 h 131305"/>
                  <a:gd name="connsiteX117" fmla="*/ 384958 w 558682"/>
                  <a:gd name="connsiteY117" fmla="*/ 114326 h 131305"/>
                  <a:gd name="connsiteX118" fmla="*/ 377968 w 558682"/>
                  <a:gd name="connsiteY118" fmla="*/ 65398 h 131305"/>
                  <a:gd name="connsiteX119" fmla="*/ 393550 w 558682"/>
                  <a:gd name="connsiteY119" fmla="*/ 60155 h 131305"/>
                  <a:gd name="connsiteX120" fmla="*/ 400540 w 558682"/>
                  <a:gd name="connsiteY120" fmla="*/ 114180 h 131305"/>
                  <a:gd name="connsiteX121" fmla="*/ 403889 w 558682"/>
                  <a:gd name="connsiteY121" fmla="*/ 106171 h 131305"/>
                  <a:gd name="connsiteX122" fmla="*/ 405200 w 558682"/>
                  <a:gd name="connsiteY122" fmla="*/ 87969 h 131305"/>
                  <a:gd name="connsiteX123" fmla="*/ 408111 w 558682"/>
                  <a:gd name="connsiteY123" fmla="*/ 55204 h 131305"/>
                  <a:gd name="connsiteX124" fmla="*/ 428353 w 558682"/>
                  <a:gd name="connsiteY124" fmla="*/ 48360 h 131305"/>
                  <a:gd name="connsiteX125" fmla="*/ 440876 w 558682"/>
                  <a:gd name="connsiteY125" fmla="*/ 43263 h 131305"/>
                  <a:gd name="connsiteX126" fmla="*/ 335156 w 558682"/>
                  <a:gd name="connsiteY126" fmla="*/ 65106 h 131305"/>
                  <a:gd name="connsiteX127" fmla="*/ 358601 w 558682"/>
                  <a:gd name="connsiteY127" fmla="*/ 17052 h 131305"/>
                  <a:gd name="connsiteX128" fmla="*/ 359911 w 558682"/>
                  <a:gd name="connsiteY128" fmla="*/ 17052 h 131305"/>
                  <a:gd name="connsiteX129" fmla="*/ 362824 w 558682"/>
                  <a:gd name="connsiteY129" fmla="*/ 56224 h 131305"/>
                  <a:gd name="connsiteX130" fmla="*/ 335156 w 558682"/>
                  <a:gd name="connsiteY130" fmla="*/ 64378 h 131305"/>
                  <a:gd name="connsiteX131" fmla="*/ 471747 w 558682"/>
                  <a:gd name="connsiteY131" fmla="*/ 49816 h 131305"/>
                  <a:gd name="connsiteX132" fmla="*/ 471747 w 558682"/>
                  <a:gd name="connsiteY132" fmla="*/ 49816 h 131305"/>
                  <a:gd name="connsiteX133" fmla="*/ 481067 w 558682"/>
                  <a:gd name="connsiteY133" fmla="*/ 47486 h 131305"/>
                  <a:gd name="connsiteX134" fmla="*/ 485145 w 558682"/>
                  <a:gd name="connsiteY134" fmla="*/ 42826 h 131305"/>
                  <a:gd name="connsiteX135" fmla="*/ 485145 w 558682"/>
                  <a:gd name="connsiteY135" fmla="*/ 36710 h 131305"/>
                  <a:gd name="connsiteX136" fmla="*/ 482960 w 558682"/>
                  <a:gd name="connsiteY136" fmla="*/ 35691 h 131305"/>
                  <a:gd name="connsiteX137" fmla="*/ 481067 w 558682"/>
                  <a:gd name="connsiteY137" fmla="*/ 36420 h 131305"/>
                  <a:gd name="connsiteX138" fmla="*/ 475243 w 558682"/>
                  <a:gd name="connsiteY138" fmla="*/ 38603 h 131305"/>
                  <a:gd name="connsiteX139" fmla="*/ 469854 w 558682"/>
                  <a:gd name="connsiteY139" fmla="*/ 43263 h 131305"/>
                  <a:gd name="connsiteX140" fmla="*/ 471311 w 558682"/>
                  <a:gd name="connsiteY140" fmla="*/ 48069 h 131305"/>
                  <a:gd name="connsiteX141" fmla="*/ 472039 w 558682"/>
                  <a:gd name="connsiteY141" fmla="*/ 49525 h 131305"/>
                  <a:gd name="connsiteX142" fmla="*/ 454710 w 558682"/>
                  <a:gd name="connsiteY142" fmla="*/ 62339 h 131305"/>
                  <a:gd name="connsiteX143" fmla="*/ 441895 w 558682"/>
                  <a:gd name="connsiteY143" fmla="*/ 62339 h 131305"/>
                  <a:gd name="connsiteX144" fmla="*/ 428499 w 558682"/>
                  <a:gd name="connsiteY144" fmla="*/ 72969 h 131305"/>
                  <a:gd name="connsiteX145" fmla="*/ 432285 w 558682"/>
                  <a:gd name="connsiteY145" fmla="*/ 62339 h 131305"/>
                  <a:gd name="connsiteX146" fmla="*/ 423547 w 558682"/>
                  <a:gd name="connsiteY146" fmla="*/ 64378 h 131305"/>
                  <a:gd name="connsiteX147" fmla="*/ 422528 w 558682"/>
                  <a:gd name="connsiteY147" fmla="*/ 65398 h 131305"/>
                  <a:gd name="connsiteX148" fmla="*/ 420635 w 558682"/>
                  <a:gd name="connsiteY148" fmla="*/ 68892 h 131305"/>
                  <a:gd name="connsiteX149" fmla="*/ 412771 w 558682"/>
                  <a:gd name="connsiteY149" fmla="*/ 103841 h 131305"/>
                  <a:gd name="connsiteX150" fmla="*/ 417869 w 558682"/>
                  <a:gd name="connsiteY150" fmla="*/ 106462 h 131305"/>
                  <a:gd name="connsiteX151" fmla="*/ 427043 w 558682"/>
                  <a:gd name="connsiteY151" fmla="*/ 103986 h 131305"/>
                  <a:gd name="connsiteX152" fmla="*/ 427043 w 558682"/>
                  <a:gd name="connsiteY152" fmla="*/ 100055 h 131305"/>
                  <a:gd name="connsiteX153" fmla="*/ 428790 w 558682"/>
                  <a:gd name="connsiteY153" fmla="*/ 92191 h 131305"/>
                  <a:gd name="connsiteX154" fmla="*/ 453836 w 558682"/>
                  <a:gd name="connsiteY154" fmla="*/ 64378 h 131305"/>
                  <a:gd name="connsiteX155" fmla="*/ 453836 w 558682"/>
                  <a:gd name="connsiteY155" fmla="*/ 61611 h 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8682" h="131305">
                    <a:moveTo>
                      <a:pt x="255502" y="73552"/>
                    </a:moveTo>
                    <a:cubicBezTo>
                      <a:pt x="250551" y="63505"/>
                      <a:pt x="228272" y="83454"/>
                      <a:pt x="226379" y="85930"/>
                    </a:cubicBezTo>
                    <a:cubicBezTo>
                      <a:pt x="228854" y="76319"/>
                      <a:pt x="231912" y="65980"/>
                      <a:pt x="234825" y="56806"/>
                    </a:cubicBezTo>
                    <a:cubicBezTo>
                      <a:pt x="238785" y="43249"/>
                      <a:pt x="244115" y="30129"/>
                      <a:pt x="250697" y="17634"/>
                    </a:cubicBezTo>
                    <a:cubicBezTo>
                      <a:pt x="252299" y="14577"/>
                      <a:pt x="252736" y="11081"/>
                      <a:pt x="250697" y="9479"/>
                    </a:cubicBezTo>
                    <a:cubicBezTo>
                      <a:pt x="249998" y="8999"/>
                      <a:pt x="249197" y="8693"/>
                      <a:pt x="248367" y="8606"/>
                    </a:cubicBezTo>
                    <a:cubicBezTo>
                      <a:pt x="245368" y="9276"/>
                      <a:pt x="242396" y="10106"/>
                      <a:pt x="239485" y="11081"/>
                    </a:cubicBezTo>
                    <a:lnTo>
                      <a:pt x="225796" y="43845"/>
                    </a:lnTo>
                    <a:cubicBezTo>
                      <a:pt x="219476" y="45841"/>
                      <a:pt x="213069" y="47486"/>
                      <a:pt x="206574" y="48797"/>
                    </a:cubicBezTo>
                    <a:cubicBezTo>
                      <a:pt x="207448" y="42826"/>
                      <a:pt x="221136" y="27245"/>
                      <a:pt x="208030" y="29139"/>
                    </a:cubicBezTo>
                    <a:cubicBezTo>
                      <a:pt x="204973" y="29139"/>
                      <a:pt x="206283" y="30740"/>
                      <a:pt x="202060" y="30886"/>
                    </a:cubicBezTo>
                    <a:cubicBezTo>
                      <a:pt x="197415" y="38996"/>
                      <a:pt x="193643" y="47588"/>
                      <a:pt x="190847" y="56514"/>
                    </a:cubicBezTo>
                    <a:cubicBezTo>
                      <a:pt x="185765" y="61131"/>
                      <a:pt x="179518" y="64305"/>
                      <a:pt x="172791" y="65688"/>
                    </a:cubicBezTo>
                    <a:cubicBezTo>
                      <a:pt x="175412" y="68309"/>
                      <a:pt x="179198" y="67436"/>
                      <a:pt x="182401" y="66999"/>
                    </a:cubicBezTo>
                    <a:cubicBezTo>
                      <a:pt x="185605" y="66562"/>
                      <a:pt x="184732" y="66999"/>
                      <a:pt x="184586" y="68019"/>
                    </a:cubicBezTo>
                    <a:lnTo>
                      <a:pt x="184586" y="70786"/>
                    </a:lnTo>
                    <a:cubicBezTo>
                      <a:pt x="179955" y="80396"/>
                      <a:pt x="172688" y="88478"/>
                      <a:pt x="163617" y="94084"/>
                    </a:cubicBezTo>
                    <a:cubicBezTo>
                      <a:pt x="160850" y="85784"/>
                      <a:pt x="171625" y="61757"/>
                      <a:pt x="158229" y="62048"/>
                    </a:cubicBezTo>
                    <a:cubicBezTo>
                      <a:pt x="139735" y="62048"/>
                      <a:pt x="129105" y="93065"/>
                      <a:pt x="119203" y="100055"/>
                    </a:cubicBezTo>
                    <a:cubicBezTo>
                      <a:pt x="114689" y="92483"/>
                      <a:pt x="129687" y="72096"/>
                      <a:pt x="137405" y="56369"/>
                    </a:cubicBezTo>
                    <a:lnTo>
                      <a:pt x="130561" y="56369"/>
                    </a:lnTo>
                    <a:cubicBezTo>
                      <a:pt x="126062" y="56776"/>
                      <a:pt x="121692" y="58117"/>
                      <a:pt x="117746" y="60300"/>
                    </a:cubicBezTo>
                    <a:cubicBezTo>
                      <a:pt x="112825" y="70159"/>
                      <a:pt x="108689" y="80382"/>
                      <a:pt x="105369" y="90881"/>
                    </a:cubicBezTo>
                    <a:cubicBezTo>
                      <a:pt x="104495" y="95104"/>
                      <a:pt x="105369" y="110685"/>
                      <a:pt x="112068" y="110394"/>
                    </a:cubicBezTo>
                    <a:cubicBezTo>
                      <a:pt x="125756" y="110394"/>
                      <a:pt x="142647" y="78503"/>
                      <a:pt x="148327" y="72096"/>
                    </a:cubicBezTo>
                    <a:cubicBezTo>
                      <a:pt x="148327" y="81415"/>
                      <a:pt x="142210" y="99909"/>
                      <a:pt x="156336" y="99618"/>
                    </a:cubicBezTo>
                    <a:cubicBezTo>
                      <a:pt x="164490" y="99618"/>
                      <a:pt x="174392" y="88988"/>
                      <a:pt x="181527" y="85056"/>
                    </a:cubicBezTo>
                    <a:cubicBezTo>
                      <a:pt x="180654" y="93648"/>
                      <a:pt x="178906" y="110394"/>
                      <a:pt x="189974" y="115199"/>
                    </a:cubicBezTo>
                    <a:cubicBezTo>
                      <a:pt x="190003" y="106564"/>
                      <a:pt x="191080" y="97958"/>
                      <a:pt x="193177" y="89570"/>
                    </a:cubicBezTo>
                    <a:cubicBezTo>
                      <a:pt x="195813" y="79275"/>
                      <a:pt x="200051" y="69445"/>
                      <a:pt x="205701" y="60446"/>
                    </a:cubicBezTo>
                    <a:cubicBezTo>
                      <a:pt x="211467" y="56500"/>
                      <a:pt x="217554" y="53035"/>
                      <a:pt x="223903" y="50107"/>
                    </a:cubicBezTo>
                    <a:cubicBezTo>
                      <a:pt x="223422" y="54141"/>
                      <a:pt x="222432" y="58102"/>
                      <a:pt x="220991" y="61903"/>
                    </a:cubicBezTo>
                    <a:cubicBezTo>
                      <a:pt x="216185" y="77673"/>
                      <a:pt x="212588" y="93793"/>
                      <a:pt x="210215" y="110103"/>
                    </a:cubicBezTo>
                    <a:lnTo>
                      <a:pt x="210215" y="113743"/>
                    </a:lnTo>
                    <a:lnTo>
                      <a:pt x="213855" y="112724"/>
                    </a:lnTo>
                    <a:cubicBezTo>
                      <a:pt x="228417" y="108210"/>
                      <a:pt x="234679" y="84764"/>
                      <a:pt x="243999" y="83600"/>
                    </a:cubicBezTo>
                    <a:cubicBezTo>
                      <a:pt x="247784" y="89716"/>
                      <a:pt x="248659" y="108210"/>
                      <a:pt x="258561" y="107918"/>
                    </a:cubicBezTo>
                    <a:lnTo>
                      <a:pt x="264094" y="107918"/>
                    </a:lnTo>
                    <a:cubicBezTo>
                      <a:pt x="265420" y="95977"/>
                      <a:pt x="263031" y="83935"/>
                      <a:pt x="257250" y="73407"/>
                    </a:cubicBezTo>
                    <a:moveTo>
                      <a:pt x="86293" y="76319"/>
                    </a:moveTo>
                    <a:cubicBezTo>
                      <a:pt x="87603" y="73115"/>
                      <a:pt x="88622" y="73698"/>
                      <a:pt x="89642" y="71950"/>
                    </a:cubicBezTo>
                    <a:cubicBezTo>
                      <a:pt x="93574" y="72969"/>
                      <a:pt x="91972" y="84328"/>
                      <a:pt x="90661" y="87531"/>
                    </a:cubicBezTo>
                    <a:cubicBezTo>
                      <a:pt x="89001" y="91172"/>
                      <a:pt x="86613" y="94434"/>
                      <a:pt x="83672" y="97143"/>
                    </a:cubicBezTo>
                    <a:cubicBezTo>
                      <a:pt x="82798" y="90095"/>
                      <a:pt x="83686" y="82930"/>
                      <a:pt x="86293" y="76319"/>
                    </a:cubicBezTo>
                    <a:moveTo>
                      <a:pt x="17415" y="71076"/>
                    </a:moveTo>
                    <a:cubicBezTo>
                      <a:pt x="28773" y="71076"/>
                      <a:pt x="42607" y="63650"/>
                      <a:pt x="41296" y="78794"/>
                    </a:cubicBezTo>
                    <a:cubicBezTo>
                      <a:pt x="40043" y="84780"/>
                      <a:pt x="37292" y="90342"/>
                      <a:pt x="33287" y="94958"/>
                    </a:cubicBezTo>
                    <a:cubicBezTo>
                      <a:pt x="28191" y="101803"/>
                      <a:pt x="11444" y="124082"/>
                      <a:pt x="10279" y="126994"/>
                    </a:cubicBezTo>
                    <a:cubicBezTo>
                      <a:pt x="9114" y="129907"/>
                      <a:pt x="12027" y="128888"/>
                      <a:pt x="13191" y="130343"/>
                    </a:cubicBezTo>
                    <a:cubicBezTo>
                      <a:pt x="37510" y="112870"/>
                      <a:pt x="53965" y="89424"/>
                      <a:pt x="74060" y="73407"/>
                    </a:cubicBezTo>
                    <a:cubicBezTo>
                      <a:pt x="72896" y="79960"/>
                      <a:pt x="60955" y="103986"/>
                      <a:pt x="79157" y="103550"/>
                    </a:cubicBezTo>
                    <a:cubicBezTo>
                      <a:pt x="90282" y="102822"/>
                      <a:pt x="99632" y="94900"/>
                      <a:pt x="102165" y="84037"/>
                    </a:cubicBezTo>
                    <a:cubicBezTo>
                      <a:pt x="104014" y="76668"/>
                      <a:pt x="104844" y="69067"/>
                      <a:pt x="104641" y="61466"/>
                    </a:cubicBezTo>
                    <a:cubicBezTo>
                      <a:pt x="94739" y="62777"/>
                      <a:pt x="92118" y="59136"/>
                      <a:pt x="86875" y="59281"/>
                    </a:cubicBezTo>
                    <a:cubicBezTo>
                      <a:pt x="76536" y="59281"/>
                      <a:pt x="67508" y="73843"/>
                      <a:pt x="55713" y="85930"/>
                    </a:cubicBezTo>
                    <a:cubicBezTo>
                      <a:pt x="57634" y="82784"/>
                      <a:pt x="58829" y="79246"/>
                      <a:pt x="59208" y="75590"/>
                    </a:cubicBezTo>
                    <a:cubicBezTo>
                      <a:pt x="60227" y="62194"/>
                      <a:pt x="43189" y="61028"/>
                      <a:pt x="35180" y="61028"/>
                    </a:cubicBezTo>
                    <a:cubicBezTo>
                      <a:pt x="29806" y="61626"/>
                      <a:pt x="24390" y="61626"/>
                      <a:pt x="19016" y="61028"/>
                    </a:cubicBezTo>
                    <a:cubicBezTo>
                      <a:pt x="19016" y="61028"/>
                      <a:pt x="19016" y="59864"/>
                      <a:pt x="20182" y="57534"/>
                    </a:cubicBezTo>
                    <a:cubicBezTo>
                      <a:pt x="31423" y="39171"/>
                      <a:pt x="44179" y="21770"/>
                      <a:pt x="58334" y="5547"/>
                    </a:cubicBezTo>
                    <a:cubicBezTo>
                      <a:pt x="58334" y="5547"/>
                      <a:pt x="56731" y="3655"/>
                      <a:pt x="55276" y="2926"/>
                    </a:cubicBezTo>
                    <a:cubicBezTo>
                      <a:pt x="49902" y="-1486"/>
                      <a:pt x="42155" y="-1486"/>
                      <a:pt x="36782" y="2926"/>
                    </a:cubicBezTo>
                    <a:cubicBezTo>
                      <a:pt x="23006" y="15741"/>
                      <a:pt x="11444" y="30754"/>
                      <a:pt x="2561" y="47341"/>
                    </a:cubicBezTo>
                    <a:cubicBezTo>
                      <a:pt x="-2827" y="60883"/>
                      <a:pt x="-497" y="70640"/>
                      <a:pt x="17123" y="70202"/>
                    </a:cubicBezTo>
                    <a:moveTo>
                      <a:pt x="541354" y="83746"/>
                    </a:moveTo>
                    <a:cubicBezTo>
                      <a:pt x="538528" y="88114"/>
                      <a:pt x="534874" y="91871"/>
                      <a:pt x="530578" y="94812"/>
                    </a:cubicBezTo>
                    <a:cubicBezTo>
                      <a:pt x="531670" y="86454"/>
                      <a:pt x="534714" y="78474"/>
                      <a:pt x="539461" y="71513"/>
                    </a:cubicBezTo>
                    <a:cubicBezTo>
                      <a:pt x="541936" y="68019"/>
                      <a:pt x="543247" y="67145"/>
                      <a:pt x="544557" y="66562"/>
                    </a:cubicBezTo>
                    <a:cubicBezTo>
                      <a:pt x="548926" y="67436"/>
                      <a:pt x="544557" y="80105"/>
                      <a:pt x="541354" y="83746"/>
                    </a:cubicBezTo>
                    <a:moveTo>
                      <a:pt x="542664" y="57825"/>
                    </a:moveTo>
                    <a:cubicBezTo>
                      <a:pt x="536024" y="59645"/>
                      <a:pt x="530447" y="64116"/>
                      <a:pt x="527228" y="70202"/>
                    </a:cubicBezTo>
                    <a:lnTo>
                      <a:pt x="527228" y="70202"/>
                    </a:lnTo>
                    <a:lnTo>
                      <a:pt x="524899" y="73989"/>
                    </a:lnTo>
                    <a:cubicBezTo>
                      <a:pt x="517036" y="85202"/>
                      <a:pt x="506988" y="99182"/>
                      <a:pt x="499997" y="99182"/>
                    </a:cubicBezTo>
                    <a:cubicBezTo>
                      <a:pt x="497231" y="99182"/>
                      <a:pt x="494755" y="93502"/>
                      <a:pt x="497086" y="86949"/>
                    </a:cubicBezTo>
                    <a:cubicBezTo>
                      <a:pt x="504512" y="65252"/>
                      <a:pt x="523588" y="61320"/>
                      <a:pt x="521840" y="57825"/>
                    </a:cubicBezTo>
                    <a:cubicBezTo>
                      <a:pt x="512244" y="56048"/>
                      <a:pt x="502357" y="58553"/>
                      <a:pt x="494755" y="64669"/>
                    </a:cubicBezTo>
                    <a:cubicBezTo>
                      <a:pt x="481067" y="74717"/>
                      <a:pt x="465631" y="93793"/>
                      <a:pt x="464903" y="92628"/>
                    </a:cubicBezTo>
                    <a:cubicBezTo>
                      <a:pt x="461409" y="86803"/>
                      <a:pt x="475243" y="70494"/>
                      <a:pt x="481359" y="58117"/>
                    </a:cubicBezTo>
                    <a:cubicBezTo>
                      <a:pt x="479568" y="57985"/>
                      <a:pt x="477762" y="57985"/>
                      <a:pt x="475971" y="58117"/>
                    </a:cubicBezTo>
                    <a:cubicBezTo>
                      <a:pt x="471893" y="58334"/>
                      <a:pt x="467889" y="59325"/>
                      <a:pt x="464176" y="61028"/>
                    </a:cubicBezTo>
                    <a:cubicBezTo>
                      <a:pt x="458802" y="68587"/>
                      <a:pt x="454448" y="76799"/>
                      <a:pt x="451215" y="85493"/>
                    </a:cubicBezTo>
                    <a:cubicBezTo>
                      <a:pt x="449614" y="93939"/>
                      <a:pt x="451215" y="103696"/>
                      <a:pt x="456749" y="103550"/>
                    </a:cubicBezTo>
                    <a:cubicBezTo>
                      <a:pt x="464612" y="103550"/>
                      <a:pt x="474660" y="88988"/>
                      <a:pt x="482814" y="79668"/>
                    </a:cubicBezTo>
                    <a:cubicBezTo>
                      <a:pt x="482116" y="81153"/>
                      <a:pt x="481577" y="82726"/>
                      <a:pt x="481213" y="84328"/>
                    </a:cubicBezTo>
                    <a:cubicBezTo>
                      <a:pt x="478592" y="94812"/>
                      <a:pt x="481213" y="107481"/>
                      <a:pt x="495775" y="107481"/>
                    </a:cubicBezTo>
                    <a:cubicBezTo>
                      <a:pt x="502910" y="107481"/>
                      <a:pt x="510337" y="98162"/>
                      <a:pt x="518346" y="88551"/>
                    </a:cubicBezTo>
                    <a:cubicBezTo>
                      <a:pt x="516744" y="95977"/>
                      <a:pt x="518346" y="101803"/>
                      <a:pt x="524899" y="101511"/>
                    </a:cubicBezTo>
                    <a:cubicBezTo>
                      <a:pt x="532253" y="100900"/>
                      <a:pt x="539068" y="97390"/>
                      <a:pt x="543829" y="91755"/>
                    </a:cubicBezTo>
                    <a:cubicBezTo>
                      <a:pt x="547615" y="103550"/>
                      <a:pt x="556352" y="99764"/>
                      <a:pt x="556352" y="99764"/>
                    </a:cubicBezTo>
                    <a:cubicBezTo>
                      <a:pt x="554299" y="95920"/>
                      <a:pt x="553295" y="91594"/>
                      <a:pt x="553440" y="87241"/>
                    </a:cubicBezTo>
                    <a:cubicBezTo>
                      <a:pt x="554081" y="78882"/>
                      <a:pt x="555450" y="70610"/>
                      <a:pt x="557517" y="62485"/>
                    </a:cubicBezTo>
                    <a:cubicBezTo>
                      <a:pt x="557517" y="60883"/>
                      <a:pt x="558391" y="59281"/>
                      <a:pt x="558683" y="57825"/>
                    </a:cubicBezTo>
                    <a:cubicBezTo>
                      <a:pt x="553368" y="56719"/>
                      <a:pt x="547935" y="56281"/>
                      <a:pt x="542519" y="56514"/>
                    </a:cubicBezTo>
                    <a:moveTo>
                      <a:pt x="441459" y="40934"/>
                    </a:moveTo>
                    <a:cubicBezTo>
                      <a:pt x="444619" y="38545"/>
                      <a:pt x="446672" y="34963"/>
                      <a:pt x="447137" y="31031"/>
                    </a:cubicBezTo>
                    <a:cubicBezTo>
                      <a:pt x="441605" y="34526"/>
                      <a:pt x="444371" y="30157"/>
                      <a:pt x="423693" y="36856"/>
                    </a:cubicBezTo>
                    <a:lnTo>
                      <a:pt x="409131" y="41224"/>
                    </a:lnTo>
                    <a:lnTo>
                      <a:pt x="409131" y="38167"/>
                    </a:lnTo>
                    <a:cubicBezTo>
                      <a:pt x="411111" y="22949"/>
                      <a:pt x="421815" y="10295"/>
                      <a:pt x="436507" y="5839"/>
                    </a:cubicBezTo>
                    <a:cubicBezTo>
                      <a:pt x="438692" y="4674"/>
                      <a:pt x="440730" y="-3044"/>
                      <a:pt x="428644" y="-423"/>
                    </a:cubicBezTo>
                    <a:cubicBezTo>
                      <a:pt x="414388" y="4354"/>
                      <a:pt x="403467" y="15945"/>
                      <a:pt x="399520" y="30449"/>
                    </a:cubicBezTo>
                    <a:lnTo>
                      <a:pt x="397919" y="35691"/>
                    </a:lnTo>
                    <a:cubicBezTo>
                      <a:pt x="397044" y="38749"/>
                      <a:pt x="396316" y="41952"/>
                      <a:pt x="395588" y="45156"/>
                    </a:cubicBezTo>
                    <a:lnTo>
                      <a:pt x="376221" y="50836"/>
                    </a:lnTo>
                    <a:cubicBezTo>
                      <a:pt x="373018" y="18799"/>
                      <a:pt x="373454" y="2490"/>
                      <a:pt x="368358" y="597"/>
                    </a:cubicBezTo>
                    <a:cubicBezTo>
                      <a:pt x="366902" y="597"/>
                      <a:pt x="358747" y="-2462"/>
                      <a:pt x="354815" y="597"/>
                    </a:cubicBezTo>
                    <a:cubicBezTo>
                      <a:pt x="339525" y="22367"/>
                      <a:pt x="326128" y="45419"/>
                      <a:pt x="314770" y="69475"/>
                    </a:cubicBezTo>
                    <a:cubicBezTo>
                      <a:pt x="305756" y="72373"/>
                      <a:pt x="296902" y="75780"/>
                      <a:pt x="288267" y="79668"/>
                    </a:cubicBezTo>
                    <a:cubicBezTo>
                      <a:pt x="284189" y="81853"/>
                      <a:pt x="294966" y="89134"/>
                      <a:pt x="299626" y="89862"/>
                    </a:cubicBezTo>
                    <a:lnTo>
                      <a:pt x="305887" y="88260"/>
                    </a:lnTo>
                    <a:cubicBezTo>
                      <a:pt x="298023" y="103696"/>
                      <a:pt x="291325" y="116073"/>
                      <a:pt x="291325" y="119131"/>
                    </a:cubicBezTo>
                    <a:cubicBezTo>
                      <a:pt x="295402" y="119131"/>
                      <a:pt x="303120" y="122189"/>
                      <a:pt x="308945" y="119131"/>
                    </a:cubicBezTo>
                    <a:cubicBezTo>
                      <a:pt x="312891" y="116422"/>
                      <a:pt x="315803" y="112476"/>
                      <a:pt x="317245" y="107918"/>
                    </a:cubicBezTo>
                    <a:cubicBezTo>
                      <a:pt x="319430" y="102093"/>
                      <a:pt x="323361" y="93356"/>
                      <a:pt x="328021" y="81998"/>
                    </a:cubicBezTo>
                    <a:lnTo>
                      <a:pt x="365299" y="69766"/>
                    </a:lnTo>
                    <a:cubicBezTo>
                      <a:pt x="368649" y="87531"/>
                      <a:pt x="371270" y="104860"/>
                      <a:pt x="381464" y="114326"/>
                    </a:cubicBezTo>
                    <a:cubicBezTo>
                      <a:pt x="382482" y="115199"/>
                      <a:pt x="385686" y="116947"/>
                      <a:pt x="384958" y="114326"/>
                    </a:cubicBezTo>
                    <a:cubicBezTo>
                      <a:pt x="381259" y="98249"/>
                      <a:pt x="378915" y="81881"/>
                      <a:pt x="377968" y="65398"/>
                    </a:cubicBezTo>
                    <a:lnTo>
                      <a:pt x="393550" y="60155"/>
                    </a:lnTo>
                    <a:cubicBezTo>
                      <a:pt x="389035" y="88114"/>
                      <a:pt x="393550" y="114471"/>
                      <a:pt x="400540" y="114180"/>
                    </a:cubicBezTo>
                    <a:cubicBezTo>
                      <a:pt x="403452" y="114180"/>
                      <a:pt x="403452" y="110103"/>
                      <a:pt x="403889" y="106171"/>
                    </a:cubicBezTo>
                    <a:cubicBezTo>
                      <a:pt x="404325" y="102239"/>
                      <a:pt x="404763" y="90881"/>
                      <a:pt x="405200" y="87969"/>
                    </a:cubicBezTo>
                    <a:lnTo>
                      <a:pt x="408111" y="55204"/>
                    </a:lnTo>
                    <a:lnTo>
                      <a:pt x="428353" y="48360"/>
                    </a:lnTo>
                    <a:cubicBezTo>
                      <a:pt x="433886" y="46176"/>
                      <a:pt x="438692" y="44428"/>
                      <a:pt x="440876" y="43263"/>
                    </a:cubicBezTo>
                    <a:moveTo>
                      <a:pt x="335156" y="65106"/>
                    </a:moveTo>
                    <a:cubicBezTo>
                      <a:pt x="344767" y="43845"/>
                      <a:pt x="354961" y="22585"/>
                      <a:pt x="358601" y="17052"/>
                    </a:cubicBezTo>
                    <a:cubicBezTo>
                      <a:pt x="358601" y="17052"/>
                      <a:pt x="359911" y="16032"/>
                      <a:pt x="359911" y="17052"/>
                    </a:cubicBezTo>
                    <a:cubicBezTo>
                      <a:pt x="359911" y="23750"/>
                      <a:pt x="360639" y="39914"/>
                      <a:pt x="362824" y="56224"/>
                    </a:cubicBezTo>
                    <a:lnTo>
                      <a:pt x="335156" y="64378"/>
                    </a:lnTo>
                    <a:moveTo>
                      <a:pt x="471747" y="49816"/>
                    </a:moveTo>
                    <a:lnTo>
                      <a:pt x="471747" y="49816"/>
                    </a:lnTo>
                    <a:cubicBezTo>
                      <a:pt x="474922" y="49351"/>
                      <a:pt x="478038" y="48564"/>
                      <a:pt x="481067" y="47486"/>
                    </a:cubicBezTo>
                    <a:cubicBezTo>
                      <a:pt x="483019" y="46569"/>
                      <a:pt x="484489" y="44880"/>
                      <a:pt x="485145" y="42826"/>
                    </a:cubicBezTo>
                    <a:cubicBezTo>
                      <a:pt x="485741" y="40831"/>
                      <a:pt x="485741" y="38705"/>
                      <a:pt x="485145" y="36710"/>
                    </a:cubicBezTo>
                    <a:cubicBezTo>
                      <a:pt x="484723" y="35924"/>
                      <a:pt x="483834" y="35516"/>
                      <a:pt x="482960" y="35691"/>
                    </a:cubicBezTo>
                    <a:cubicBezTo>
                      <a:pt x="482262" y="35691"/>
                      <a:pt x="481577" y="35939"/>
                      <a:pt x="481067" y="36420"/>
                    </a:cubicBezTo>
                    <a:cubicBezTo>
                      <a:pt x="479189" y="37322"/>
                      <a:pt x="477252" y="38050"/>
                      <a:pt x="475243" y="38603"/>
                    </a:cubicBezTo>
                    <a:cubicBezTo>
                      <a:pt x="471311" y="39768"/>
                      <a:pt x="469418" y="42681"/>
                      <a:pt x="469854" y="43263"/>
                    </a:cubicBezTo>
                    <a:cubicBezTo>
                      <a:pt x="470554" y="44792"/>
                      <a:pt x="471049" y="46409"/>
                      <a:pt x="471311" y="48069"/>
                    </a:cubicBezTo>
                    <a:cubicBezTo>
                      <a:pt x="471369" y="48622"/>
                      <a:pt x="471631" y="49146"/>
                      <a:pt x="472039" y="49525"/>
                    </a:cubicBezTo>
                    <a:moveTo>
                      <a:pt x="454710" y="62339"/>
                    </a:moveTo>
                    <a:cubicBezTo>
                      <a:pt x="450545" y="60971"/>
                      <a:pt x="446060" y="60971"/>
                      <a:pt x="441895" y="62339"/>
                    </a:cubicBezTo>
                    <a:cubicBezTo>
                      <a:pt x="436464" y="64465"/>
                      <a:pt x="431804" y="68164"/>
                      <a:pt x="428499" y="72969"/>
                    </a:cubicBezTo>
                    <a:cubicBezTo>
                      <a:pt x="428964" y="69198"/>
                      <a:pt x="430260" y="65558"/>
                      <a:pt x="432285" y="62339"/>
                    </a:cubicBezTo>
                    <a:cubicBezTo>
                      <a:pt x="429314" y="62718"/>
                      <a:pt x="426387" y="63402"/>
                      <a:pt x="423547" y="64378"/>
                    </a:cubicBezTo>
                    <a:cubicBezTo>
                      <a:pt x="423241" y="64757"/>
                      <a:pt x="422906" y="65092"/>
                      <a:pt x="422528" y="65398"/>
                    </a:cubicBezTo>
                    <a:cubicBezTo>
                      <a:pt x="421538" y="66329"/>
                      <a:pt x="420883" y="67553"/>
                      <a:pt x="420635" y="68892"/>
                    </a:cubicBezTo>
                    <a:lnTo>
                      <a:pt x="412771" y="103841"/>
                    </a:lnTo>
                    <a:cubicBezTo>
                      <a:pt x="414184" y="105181"/>
                      <a:pt x="415946" y="106098"/>
                      <a:pt x="417869" y="106462"/>
                    </a:cubicBezTo>
                    <a:cubicBezTo>
                      <a:pt x="420999" y="105967"/>
                      <a:pt x="424087" y="105137"/>
                      <a:pt x="427043" y="103986"/>
                    </a:cubicBezTo>
                    <a:cubicBezTo>
                      <a:pt x="426781" y="102690"/>
                      <a:pt x="426781" y="101351"/>
                      <a:pt x="427043" y="100055"/>
                    </a:cubicBezTo>
                    <a:cubicBezTo>
                      <a:pt x="427844" y="97492"/>
                      <a:pt x="428426" y="94857"/>
                      <a:pt x="428790" y="92191"/>
                    </a:cubicBezTo>
                    <a:cubicBezTo>
                      <a:pt x="432096" y="79392"/>
                      <a:pt x="441444" y="68995"/>
                      <a:pt x="453836" y="64378"/>
                    </a:cubicBezTo>
                    <a:cubicBezTo>
                      <a:pt x="455875" y="62631"/>
                      <a:pt x="456167" y="61757"/>
                      <a:pt x="453836" y="61611"/>
                    </a:cubicBezTo>
                  </a:path>
                </a:pathLst>
              </a:custGeom>
              <a:solidFill>
                <a:srgbClr val="FFFFFF"/>
              </a:solidFill>
              <a:ln w="14556" cap="flat">
                <a:noFill/>
                <a:prstDash val="solid"/>
                <a:miter/>
              </a:ln>
            </p:spPr>
            <p:txBody>
              <a:bodyPr rtlCol="0" anchor="ctr"/>
              <a:lstStyle/>
              <a:p>
                <a:endParaRPr lang="en-ZA"/>
              </a:p>
            </p:txBody>
          </p:sp>
          <p:sp>
            <p:nvSpPr>
              <p:cNvPr id="1194" name="Freeform: Shape 1193">
                <a:extLst>
                  <a:ext uri="{FF2B5EF4-FFF2-40B4-BE49-F238E27FC236}">
                    <a16:creationId xmlns:a16="http://schemas.microsoft.com/office/drawing/2014/main" id="{9349705B-96B3-4054-800A-B6842F6E7867}"/>
                  </a:ext>
                </a:extLst>
              </p:cNvPr>
              <p:cNvSpPr/>
              <p:nvPr/>
            </p:nvSpPr>
            <p:spPr>
              <a:xfrm>
                <a:off x="10740027" y="6111205"/>
                <a:ext cx="14853" cy="45578"/>
              </a:xfrm>
              <a:custGeom>
                <a:avLst/>
                <a:gdLst>
                  <a:gd name="connsiteX0" fmla="*/ 12378 w 14853"/>
                  <a:gd name="connsiteY0" fmla="*/ 15348 h 45578"/>
                  <a:gd name="connsiteX1" fmla="*/ 10631 w 14853"/>
                  <a:gd name="connsiteY1" fmla="*/ 27288 h 45578"/>
                  <a:gd name="connsiteX2" fmla="*/ 8446 w 14853"/>
                  <a:gd name="connsiteY2" fmla="*/ 44617 h 45578"/>
                  <a:gd name="connsiteX3" fmla="*/ 0 w 14853"/>
                  <a:gd name="connsiteY3" fmla="*/ 44617 h 45578"/>
                  <a:gd name="connsiteX4" fmla="*/ 2621 w 14853"/>
                  <a:gd name="connsiteY4" fmla="*/ 27434 h 45578"/>
                  <a:gd name="connsiteX5" fmla="*/ 4224 w 14853"/>
                  <a:gd name="connsiteY5" fmla="*/ 15348 h 45578"/>
                  <a:gd name="connsiteX6" fmla="*/ 6262 w 14853"/>
                  <a:gd name="connsiteY6" fmla="*/ -962 h 45578"/>
                  <a:gd name="connsiteX7" fmla="*/ 14853 w 14853"/>
                  <a:gd name="connsiteY7" fmla="*/ -962 h 45578"/>
                  <a:gd name="connsiteX8" fmla="*/ 12378 w 14853"/>
                  <a:gd name="connsiteY8" fmla="*/ 15348 h 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3" h="45578">
                    <a:moveTo>
                      <a:pt x="12378" y="15348"/>
                    </a:moveTo>
                    <a:lnTo>
                      <a:pt x="10631" y="27288"/>
                    </a:lnTo>
                    <a:cubicBezTo>
                      <a:pt x="9174" y="37191"/>
                      <a:pt x="8738" y="41850"/>
                      <a:pt x="8446" y="44617"/>
                    </a:cubicBezTo>
                    <a:lnTo>
                      <a:pt x="0" y="44617"/>
                    </a:lnTo>
                    <a:cubicBezTo>
                      <a:pt x="0" y="41559"/>
                      <a:pt x="1311" y="36754"/>
                      <a:pt x="2621" y="27434"/>
                    </a:cubicBezTo>
                    <a:lnTo>
                      <a:pt x="4224" y="15348"/>
                    </a:lnTo>
                    <a:cubicBezTo>
                      <a:pt x="5388" y="6319"/>
                      <a:pt x="5971" y="1950"/>
                      <a:pt x="6262" y="-962"/>
                    </a:cubicBezTo>
                    <a:lnTo>
                      <a:pt x="14853" y="-962"/>
                    </a:lnTo>
                    <a:cubicBezTo>
                      <a:pt x="14853" y="2096"/>
                      <a:pt x="13543" y="6319"/>
                      <a:pt x="12378" y="15348"/>
                    </a:cubicBezTo>
                  </a:path>
                </a:pathLst>
              </a:custGeom>
              <a:solidFill>
                <a:srgbClr val="231F20"/>
              </a:solidFill>
              <a:ln w="14556" cap="flat">
                <a:noFill/>
                <a:prstDash val="solid"/>
                <a:miter/>
              </a:ln>
            </p:spPr>
            <p:txBody>
              <a:bodyPr rtlCol="0" anchor="ctr"/>
              <a:lstStyle/>
              <a:p>
                <a:endParaRPr lang="en-ZA"/>
              </a:p>
            </p:txBody>
          </p:sp>
          <p:sp>
            <p:nvSpPr>
              <p:cNvPr id="1195" name="Freeform: Shape 1194">
                <a:extLst>
                  <a:ext uri="{FF2B5EF4-FFF2-40B4-BE49-F238E27FC236}">
                    <a16:creationId xmlns:a16="http://schemas.microsoft.com/office/drawing/2014/main" id="{BEEC5C8A-BAD3-05C5-42D1-56006F9527A9}"/>
                  </a:ext>
                </a:extLst>
              </p:cNvPr>
              <p:cNvSpPr/>
              <p:nvPr/>
            </p:nvSpPr>
            <p:spPr>
              <a:xfrm>
                <a:off x="10758376" y="6123729"/>
                <a:ext cx="32280" cy="33055"/>
              </a:xfrm>
              <a:custGeom>
                <a:avLst/>
                <a:gdLst>
                  <a:gd name="connsiteX0" fmla="*/ 31163 w 32280"/>
                  <a:gd name="connsiteY0" fmla="*/ 13454 h 33055"/>
                  <a:gd name="connsiteX1" fmla="*/ 29852 w 32280"/>
                  <a:gd name="connsiteY1" fmla="*/ 22191 h 33055"/>
                  <a:gd name="connsiteX2" fmla="*/ 28542 w 32280"/>
                  <a:gd name="connsiteY2" fmla="*/ 32093 h 33055"/>
                  <a:gd name="connsiteX3" fmla="*/ 21115 w 32280"/>
                  <a:gd name="connsiteY3" fmla="*/ 32093 h 33055"/>
                  <a:gd name="connsiteX4" fmla="*/ 23590 w 32280"/>
                  <a:gd name="connsiteY4" fmla="*/ 14910 h 33055"/>
                  <a:gd name="connsiteX5" fmla="*/ 23590 w 32280"/>
                  <a:gd name="connsiteY5" fmla="*/ 9959 h 33055"/>
                  <a:gd name="connsiteX6" fmla="*/ 20387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621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1 w 32280"/>
                  <a:gd name="connsiteY14" fmla="*/ -962 h 33055"/>
                  <a:gd name="connsiteX15" fmla="*/ 32182 w 32280"/>
                  <a:gd name="connsiteY15" fmla="*/ 7629 h 33055"/>
                  <a:gd name="connsiteX16" fmla="*/ 32182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163" y="13454"/>
                    </a:moveTo>
                    <a:lnTo>
                      <a:pt x="29852" y="22191"/>
                    </a:lnTo>
                    <a:cubicBezTo>
                      <a:pt x="29852" y="25685"/>
                      <a:pt x="28833" y="29035"/>
                      <a:pt x="28542" y="32093"/>
                    </a:cubicBezTo>
                    <a:lnTo>
                      <a:pt x="21115" y="32093"/>
                    </a:lnTo>
                    <a:lnTo>
                      <a:pt x="23590" y="14910"/>
                    </a:lnTo>
                    <a:cubicBezTo>
                      <a:pt x="23590" y="13600"/>
                      <a:pt x="23590" y="11124"/>
                      <a:pt x="23590" y="9959"/>
                    </a:cubicBezTo>
                    <a:cubicBezTo>
                      <a:pt x="23590" y="8794"/>
                      <a:pt x="22280" y="5154"/>
                      <a:pt x="20387" y="5154"/>
                    </a:cubicBezTo>
                    <a:cubicBezTo>
                      <a:pt x="18494" y="5154"/>
                      <a:pt x="15436" y="6319"/>
                      <a:pt x="10776" y="12726"/>
                    </a:cubicBezTo>
                    <a:cubicBezTo>
                      <a:pt x="10776" y="12726"/>
                      <a:pt x="8446" y="30200"/>
                      <a:pt x="8155" y="32093"/>
                    </a:cubicBezTo>
                    <a:lnTo>
                      <a:pt x="0" y="32093"/>
                    </a:lnTo>
                    <a:cubicBezTo>
                      <a:pt x="874" y="26996"/>
                      <a:pt x="1747" y="20881"/>
                      <a:pt x="2621" y="15347"/>
                    </a:cubicBezTo>
                    <a:cubicBezTo>
                      <a:pt x="3597" y="10105"/>
                      <a:pt x="3888" y="4716"/>
                      <a:pt x="3495" y="-526"/>
                    </a:cubicBezTo>
                    <a:lnTo>
                      <a:pt x="11649" y="-526"/>
                    </a:lnTo>
                    <a:cubicBezTo>
                      <a:pt x="11912" y="2095"/>
                      <a:pt x="11912" y="4571"/>
                      <a:pt x="11649" y="7192"/>
                    </a:cubicBezTo>
                    <a:cubicBezTo>
                      <a:pt x="17329" y="57"/>
                      <a:pt x="20969" y="-962"/>
                      <a:pt x="24901" y="-962"/>
                    </a:cubicBezTo>
                    <a:cubicBezTo>
                      <a:pt x="28833" y="-962"/>
                      <a:pt x="32182" y="1659"/>
                      <a:pt x="32182" y="7629"/>
                    </a:cubicBezTo>
                    <a:cubicBezTo>
                      <a:pt x="32313" y="9813"/>
                      <a:pt x="32313" y="11852"/>
                      <a:pt x="32182" y="14036"/>
                    </a:cubicBezTo>
                  </a:path>
                </a:pathLst>
              </a:custGeom>
              <a:solidFill>
                <a:srgbClr val="231F20"/>
              </a:solidFill>
              <a:ln w="14556" cap="flat">
                <a:noFill/>
                <a:prstDash val="solid"/>
                <a:miter/>
              </a:ln>
            </p:spPr>
            <p:txBody>
              <a:bodyPr rtlCol="0" anchor="ctr"/>
              <a:lstStyle/>
              <a:p>
                <a:endParaRPr lang="en-ZA"/>
              </a:p>
            </p:txBody>
          </p:sp>
          <p:sp>
            <p:nvSpPr>
              <p:cNvPr id="1196" name="Freeform: Shape 1195">
                <a:extLst>
                  <a:ext uri="{FF2B5EF4-FFF2-40B4-BE49-F238E27FC236}">
                    <a16:creationId xmlns:a16="http://schemas.microsoft.com/office/drawing/2014/main" id="{D3BBEE4E-03BD-6282-3760-389BFA7F1864}"/>
                  </a:ext>
                </a:extLst>
              </p:cNvPr>
              <p:cNvSpPr/>
              <p:nvPr/>
            </p:nvSpPr>
            <p:spPr>
              <a:xfrm>
                <a:off x="10793179" y="6123146"/>
                <a:ext cx="23444" cy="34366"/>
              </a:xfrm>
              <a:custGeom>
                <a:avLst/>
                <a:gdLst>
                  <a:gd name="connsiteX0" fmla="*/ 21989 w 23444"/>
                  <a:gd name="connsiteY0" fmla="*/ 7192 h 34366"/>
                  <a:gd name="connsiteX1" fmla="*/ 15727 w 23444"/>
                  <a:gd name="connsiteY1" fmla="*/ 4717 h 34366"/>
                  <a:gd name="connsiteX2" fmla="*/ 10921 w 23444"/>
                  <a:gd name="connsiteY2" fmla="*/ 8795 h 34366"/>
                  <a:gd name="connsiteX3" fmla="*/ 15290 w 23444"/>
                  <a:gd name="connsiteY3" fmla="*/ 14328 h 34366"/>
                  <a:gd name="connsiteX4" fmla="*/ 21261 w 23444"/>
                  <a:gd name="connsiteY4" fmla="*/ 23211 h 34366"/>
                  <a:gd name="connsiteX5" fmla="*/ 8300 w 23444"/>
                  <a:gd name="connsiteY5" fmla="*/ 33405 h 34366"/>
                  <a:gd name="connsiteX6" fmla="*/ 0 w 23444"/>
                  <a:gd name="connsiteY6" fmla="*/ 31366 h 34366"/>
                  <a:gd name="connsiteX7" fmla="*/ 1019 w 23444"/>
                  <a:gd name="connsiteY7" fmla="*/ 24521 h 34366"/>
                  <a:gd name="connsiteX8" fmla="*/ 8592 w 23444"/>
                  <a:gd name="connsiteY8" fmla="*/ 27871 h 34366"/>
                  <a:gd name="connsiteX9" fmla="*/ 13251 w 23444"/>
                  <a:gd name="connsiteY9" fmla="*/ 24085 h 34366"/>
                  <a:gd name="connsiteX10" fmla="*/ 9320 w 23444"/>
                  <a:gd name="connsiteY10" fmla="*/ 18843 h 34366"/>
                  <a:gd name="connsiteX11" fmla="*/ 3203 w 23444"/>
                  <a:gd name="connsiteY11" fmla="*/ 9523 h 34366"/>
                  <a:gd name="connsiteX12" fmla="*/ 15873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1989" y="7192"/>
                    </a:moveTo>
                    <a:cubicBezTo>
                      <a:pt x="20270" y="5591"/>
                      <a:pt x="18042" y="4717"/>
                      <a:pt x="15727" y="4717"/>
                    </a:cubicBezTo>
                    <a:cubicBezTo>
                      <a:pt x="12377" y="4717"/>
                      <a:pt x="10921" y="6756"/>
                      <a:pt x="10921" y="8795"/>
                    </a:cubicBezTo>
                    <a:cubicBezTo>
                      <a:pt x="10921" y="10833"/>
                      <a:pt x="12087" y="12144"/>
                      <a:pt x="15290" y="14328"/>
                    </a:cubicBezTo>
                    <a:cubicBezTo>
                      <a:pt x="18756" y="15930"/>
                      <a:pt x="21042" y="19425"/>
                      <a:pt x="21261" y="23211"/>
                    </a:cubicBezTo>
                    <a:cubicBezTo>
                      <a:pt x="21261" y="28307"/>
                      <a:pt x="17329" y="33405"/>
                      <a:pt x="8300" y="33405"/>
                    </a:cubicBezTo>
                    <a:cubicBezTo>
                      <a:pt x="5417" y="33405"/>
                      <a:pt x="2592" y="32676"/>
                      <a:pt x="0" y="31366"/>
                    </a:cubicBezTo>
                    <a:lnTo>
                      <a:pt x="1019" y="24521"/>
                    </a:lnTo>
                    <a:cubicBezTo>
                      <a:pt x="2985" y="26560"/>
                      <a:pt x="5723" y="27871"/>
                      <a:pt x="8592" y="27871"/>
                    </a:cubicBezTo>
                    <a:cubicBezTo>
                      <a:pt x="11504" y="27871"/>
                      <a:pt x="13251" y="26560"/>
                      <a:pt x="13251" y="24085"/>
                    </a:cubicBezTo>
                    <a:cubicBezTo>
                      <a:pt x="13251" y="21609"/>
                      <a:pt x="12232" y="20881"/>
                      <a:pt x="9320" y="18843"/>
                    </a:cubicBezTo>
                    <a:cubicBezTo>
                      <a:pt x="6407" y="16804"/>
                      <a:pt x="3203" y="13600"/>
                      <a:pt x="3203" y="9523"/>
                    </a:cubicBezTo>
                    <a:cubicBezTo>
                      <a:pt x="3203" y="5445"/>
                      <a:pt x="7427" y="-962"/>
                      <a:pt x="15873" y="-962"/>
                    </a:cubicBezTo>
                    <a:cubicBezTo>
                      <a:pt x="18465" y="-962"/>
                      <a:pt x="21027" y="-379"/>
                      <a:pt x="23445" y="494"/>
                    </a:cubicBezTo>
                    <a:close/>
                  </a:path>
                </a:pathLst>
              </a:custGeom>
              <a:solidFill>
                <a:srgbClr val="231F20"/>
              </a:solidFill>
              <a:ln w="14556" cap="flat">
                <a:noFill/>
                <a:prstDash val="solid"/>
                <a:miter/>
              </a:ln>
            </p:spPr>
            <p:txBody>
              <a:bodyPr rtlCol="0" anchor="ctr"/>
              <a:lstStyle/>
              <a:p>
                <a:endParaRPr lang="en-ZA"/>
              </a:p>
            </p:txBody>
          </p:sp>
          <p:sp>
            <p:nvSpPr>
              <p:cNvPr id="1197" name="Freeform: Shape 1196">
                <a:extLst>
                  <a:ext uri="{FF2B5EF4-FFF2-40B4-BE49-F238E27FC236}">
                    <a16:creationId xmlns:a16="http://schemas.microsoft.com/office/drawing/2014/main" id="{4E9D545E-40C8-6171-5161-41E1036534E6}"/>
                  </a:ext>
                </a:extLst>
              </p:cNvPr>
              <p:cNvSpPr/>
              <p:nvPr/>
            </p:nvSpPr>
            <p:spPr>
              <a:xfrm>
                <a:off x="10816333" y="6123583"/>
                <a:ext cx="35120" cy="48782"/>
              </a:xfrm>
              <a:custGeom>
                <a:avLst/>
                <a:gdLst>
                  <a:gd name="connsiteX0" fmla="*/ 16454 w 35120"/>
                  <a:gd name="connsiteY0" fmla="*/ 32967 h 48782"/>
                  <a:gd name="connsiteX1" fmla="*/ 10776 w 35120"/>
                  <a:gd name="connsiteY1" fmla="*/ 31365 h 48782"/>
                  <a:gd name="connsiteX2" fmla="*/ 8300 w 35120"/>
                  <a:gd name="connsiteY2" fmla="*/ 47820 h 48782"/>
                  <a:gd name="connsiteX3" fmla="*/ 0 w 35120"/>
                  <a:gd name="connsiteY3" fmla="*/ 47820 h 48782"/>
                  <a:gd name="connsiteX4" fmla="*/ 4223 w 35120"/>
                  <a:gd name="connsiteY4" fmla="*/ 22046 h 48782"/>
                  <a:gd name="connsiteX5" fmla="*/ 6552 w 35120"/>
                  <a:gd name="connsiteY5" fmla="*/ -380 h 48782"/>
                  <a:gd name="connsiteX6" fmla="*/ 14853 w 35120"/>
                  <a:gd name="connsiteY6" fmla="*/ -380 h 48782"/>
                  <a:gd name="connsiteX7" fmla="*/ 13979 w 35120"/>
                  <a:gd name="connsiteY7" fmla="*/ 6464 h 48782"/>
                  <a:gd name="connsiteX8" fmla="*/ 26357 w 35120"/>
                  <a:gd name="connsiteY8" fmla="*/ -962 h 48782"/>
                  <a:gd name="connsiteX9" fmla="*/ 35094 w 35120"/>
                  <a:gd name="connsiteY9" fmla="*/ 11124 h 48782"/>
                  <a:gd name="connsiteX10" fmla="*/ 16454 w 35120"/>
                  <a:gd name="connsiteY10" fmla="*/ 33404 h 48782"/>
                  <a:gd name="connsiteX11" fmla="*/ 22717 w 35120"/>
                  <a:gd name="connsiteY11" fmla="*/ 5591 h 48782"/>
                  <a:gd name="connsiteX12" fmla="*/ 13397 w 35120"/>
                  <a:gd name="connsiteY12" fmla="*/ 12872 h 48782"/>
                  <a:gd name="connsiteX13" fmla="*/ 11649 w 35120"/>
                  <a:gd name="connsiteY13" fmla="*/ 25831 h 48782"/>
                  <a:gd name="connsiteX14" fmla="*/ 16309 w 35120"/>
                  <a:gd name="connsiteY14" fmla="*/ 27434 h 48782"/>
                  <a:gd name="connsiteX15" fmla="*/ 27085 w 35120"/>
                  <a:gd name="connsiteY15" fmla="*/ 12872 h 48782"/>
                  <a:gd name="connsiteX16" fmla="*/ 22717 w 35120"/>
                  <a:gd name="connsiteY16" fmla="*/ 6027 h 4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20" h="48782">
                    <a:moveTo>
                      <a:pt x="16454" y="32967"/>
                    </a:moveTo>
                    <a:cubicBezTo>
                      <a:pt x="14460" y="32822"/>
                      <a:pt x="12523" y="32384"/>
                      <a:pt x="10776" y="31365"/>
                    </a:cubicBezTo>
                    <a:cubicBezTo>
                      <a:pt x="9902" y="37044"/>
                      <a:pt x="9028" y="42724"/>
                      <a:pt x="8300" y="47820"/>
                    </a:cubicBezTo>
                    <a:lnTo>
                      <a:pt x="0" y="47820"/>
                    </a:lnTo>
                    <a:cubicBezTo>
                      <a:pt x="1019" y="42141"/>
                      <a:pt x="2184" y="34860"/>
                      <a:pt x="4223" y="22046"/>
                    </a:cubicBezTo>
                    <a:cubicBezTo>
                      <a:pt x="5475" y="14619"/>
                      <a:pt x="6246" y="7192"/>
                      <a:pt x="6552" y="-380"/>
                    </a:cubicBezTo>
                    <a:lnTo>
                      <a:pt x="14853" y="-380"/>
                    </a:lnTo>
                    <a:cubicBezTo>
                      <a:pt x="14693" y="1950"/>
                      <a:pt x="14401" y="4134"/>
                      <a:pt x="13979" y="6464"/>
                    </a:cubicBezTo>
                    <a:cubicBezTo>
                      <a:pt x="16629" y="2095"/>
                      <a:pt x="21260" y="-671"/>
                      <a:pt x="26357" y="-962"/>
                    </a:cubicBezTo>
                    <a:cubicBezTo>
                      <a:pt x="31745" y="-962"/>
                      <a:pt x="35094" y="3115"/>
                      <a:pt x="35094" y="11124"/>
                    </a:cubicBezTo>
                    <a:cubicBezTo>
                      <a:pt x="35648" y="22337"/>
                      <a:pt x="27521" y="31948"/>
                      <a:pt x="16454" y="33404"/>
                    </a:cubicBezTo>
                    <a:moveTo>
                      <a:pt x="22717" y="5591"/>
                    </a:moveTo>
                    <a:cubicBezTo>
                      <a:pt x="19950" y="5591"/>
                      <a:pt x="17037" y="7775"/>
                      <a:pt x="13397" y="12872"/>
                    </a:cubicBezTo>
                    <a:lnTo>
                      <a:pt x="11649" y="25831"/>
                    </a:lnTo>
                    <a:cubicBezTo>
                      <a:pt x="12931" y="26996"/>
                      <a:pt x="14606" y="27579"/>
                      <a:pt x="16309" y="27434"/>
                    </a:cubicBezTo>
                    <a:cubicBezTo>
                      <a:pt x="23007" y="27434"/>
                      <a:pt x="27085" y="19133"/>
                      <a:pt x="27085" y="12872"/>
                    </a:cubicBezTo>
                    <a:cubicBezTo>
                      <a:pt x="27085" y="6610"/>
                      <a:pt x="25338" y="6027"/>
                      <a:pt x="22717" y="6027"/>
                    </a:cubicBezTo>
                  </a:path>
                </a:pathLst>
              </a:custGeom>
              <a:solidFill>
                <a:srgbClr val="231F20"/>
              </a:solidFill>
              <a:ln w="14556" cap="flat">
                <a:noFill/>
                <a:prstDash val="solid"/>
                <a:miter/>
              </a:ln>
            </p:spPr>
            <p:txBody>
              <a:bodyPr rtlCol="0" anchor="ctr"/>
              <a:lstStyle/>
              <a:p>
                <a:endParaRPr lang="en-ZA"/>
              </a:p>
            </p:txBody>
          </p:sp>
          <p:sp>
            <p:nvSpPr>
              <p:cNvPr id="1198" name="Freeform: Shape 1197">
                <a:extLst>
                  <a:ext uri="{FF2B5EF4-FFF2-40B4-BE49-F238E27FC236}">
                    <a16:creationId xmlns:a16="http://schemas.microsoft.com/office/drawing/2014/main" id="{A3724729-72FE-4951-4235-02494C8607CB}"/>
                  </a:ext>
                </a:extLst>
              </p:cNvPr>
              <p:cNvSpPr/>
              <p:nvPr/>
            </p:nvSpPr>
            <p:spPr>
              <a:xfrm>
                <a:off x="10855213" y="6109305"/>
                <a:ext cx="15289" cy="47479"/>
              </a:xfrm>
              <a:custGeom>
                <a:avLst/>
                <a:gdLst>
                  <a:gd name="connsiteX0" fmla="*/ 10484 w 15289"/>
                  <a:gd name="connsiteY0" fmla="*/ 29480 h 47479"/>
                  <a:gd name="connsiteX1" fmla="*/ 8300 w 15289"/>
                  <a:gd name="connsiteY1" fmla="*/ 46517 h 47479"/>
                  <a:gd name="connsiteX2" fmla="*/ 0 w 15289"/>
                  <a:gd name="connsiteY2" fmla="*/ 46517 h 47479"/>
                  <a:gd name="connsiteX3" fmla="*/ 2475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4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484" y="29480"/>
                    </a:moveTo>
                    <a:cubicBezTo>
                      <a:pt x="9465" y="37052"/>
                      <a:pt x="8446" y="44042"/>
                      <a:pt x="8300" y="46517"/>
                    </a:cubicBezTo>
                    <a:lnTo>
                      <a:pt x="0" y="46517"/>
                    </a:lnTo>
                    <a:cubicBezTo>
                      <a:pt x="0" y="44042"/>
                      <a:pt x="1019" y="40110"/>
                      <a:pt x="2475" y="31081"/>
                    </a:cubicBezTo>
                    <a:cubicBezTo>
                      <a:pt x="3931" y="22053"/>
                      <a:pt x="4368" y="16519"/>
                      <a:pt x="4660" y="13752"/>
                    </a:cubicBezTo>
                    <a:lnTo>
                      <a:pt x="12960" y="13752"/>
                    </a:lnTo>
                    <a:cubicBezTo>
                      <a:pt x="12087" y="18704"/>
                      <a:pt x="11504" y="22490"/>
                      <a:pt x="10484" y="29771"/>
                    </a:cubicBezTo>
                    <a:moveTo>
                      <a:pt x="10484" y="7055"/>
                    </a:moveTo>
                    <a:cubicBezTo>
                      <a:pt x="8155" y="7055"/>
                      <a:pt x="5824" y="5889"/>
                      <a:pt x="5824" y="3268"/>
                    </a:cubicBezTo>
                    <a:cubicBezTo>
                      <a:pt x="5883" y="793"/>
                      <a:pt x="7892" y="-1100"/>
                      <a:pt x="10295" y="-954"/>
                    </a:cubicBezTo>
                    <a:cubicBezTo>
                      <a:pt x="10456" y="-954"/>
                      <a:pt x="10616" y="-954"/>
                      <a:pt x="10776" y="-954"/>
                    </a:cubicBezTo>
                    <a:cubicBezTo>
                      <a:pt x="13105" y="-954"/>
                      <a:pt x="15290" y="64"/>
                      <a:pt x="15290" y="2831"/>
                    </a:cubicBezTo>
                    <a:cubicBezTo>
                      <a:pt x="15130" y="5307"/>
                      <a:pt x="12989"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endParaRPr lang="en-ZA"/>
              </a:p>
            </p:txBody>
          </p:sp>
          <p:sp>
            <p:nvSpPr>
              <p:cNvPr id="1199" name="Freeform: Shape 1198">
                <a:extLst>
                  <a:ext uri="{FF2B5EF4-FFF2-40B4-BE49-F238E27FC236}">
                    <a16:creationId xmlns:a16="http://schemas.microsoft.com/office/drawing/2014/main" id="{A3A0BA3A-5F40-CEFC-0A21-C2831FBF7409}"/>
                  </a:ext>
                </a:extLst>
              </p:cNvPr>
              <p:cNvSpPr/>
              <p:nvPr/>
            </p:nvSpPr>
            <p:spPr>
              <a:xfrm>
                <a:off x="10872250" y="6123474"/>
                <a:ext cx="24755" cy="33310"/>
              </a:xfrm>
              <a:custGeom>
                <a:avLst/>
                <a:gdLst>
                  <a:gd name="connsiteX0" fmla="*/ 22134 w 24755"/>
                  <a:gd name="connsiteY0" fmla="*/ 6864 h 33310"/>
                  <a:gd name="connsiteX1" fmla="*/ 18930 w 24755"/>
                  <a:gd name="connsiteY1" fmla="*/ 5845 h 33310"/>
                  <a:gd name="connsiteX2" fmla="*/ 10194 w 24755"/>
                  <a:gd name="connsiteY2" fmla="*/ 14874 h 33310"/>
                  <a:gd name="connsiteX3" fmla="*/ 9174 w 24755"/>
                  <a:gd name="connsiteY3" fmla="*/ 22300 h 33310"/>
                  <a:gd name="connsiteX4" fmla="*/ 8009 w 24755"/>
                  <a:gd name="connsiteY4" fmla="*/ 32348 h 33310"/>
                  <a:gd name="connsiteX5" fmla="*/ 0 w 24755"/>
                  <a:gd name="connsiteY5" fmla="*/ 32348 h 33310"/>
                  <a:gd name="connsiteX6" fmla="*/ 2330 w 24755"/>
                  <a:gd name="connsiteY6" fmla="*/ 16476 h 33310"/>
                  <a:gd name="connsiteX7" fmla="*/ 3932 w 24755"/>
                  <a:gd name="connsiteY7" fmla="*/ -417 h 33310"/>
                  <a:gd name="connsiteX8" fmla="*/ 11795 w 24755"/>
                  <a:gd name="connsiteY8" fmla="*/ -417 h 33310"/>
                  <a:gd name="connsiteX9" fmla="*/ 11795 w 24755"/>
                  <a:gd name="connsiteY9" fmla="*/ 7302 h 33310"/>
                  <a:gd name="connsiteX10" fmla="*/ 21843 w 24755"/>
                  <a:gd name="connsiteY10" fmla="*/ -853 h 33310"/>
                  <a:gd name="connsiteX11" fmla="*/ 24756 w 24755"/>
                  <a:gd name="connsiteY11" fmla="*/ -853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5" h="33310">
                    <a:moveTo>
                      <a:pt x="22134" y="6864"/>
                    </a:moveTo>
                    <a:cubicBezTo>
                      <a:pt x="21202" y="6137"/>
                      <a:pt x="20081" y="5845"/>
                      <a:pt x="18930" y="5845"/>
                    </a:cubicBezTo>
                    <a:cubicBezTo>
                      <a:pt x="15873" y="5845"/>
                      <a:pt x="12960" y="8321"/>
                      <a:pt x="10194" y="14874"/>
                    </a:cubicBezTo>
                    <a:lnTo>
                      <a:pt x="9174" y="22300"/>
                    </a:lnTo>
                    <a:cubicBezTo>
                      <a:pt x="9174" y="25650"/>
                      <a:pt x="8155" y="29290"/>
                      <a:pt x="8009" y="32348"/>
                    </a:cubicBezTo>
                    <a:lnTo>
                      <a:pt x="0" y="32348"/>
                    </a:lnTo>
                    <a:cubicBezTo>
                      <a:pt x="0" y="27979"/>
                      <a:pt x="1456" y="23174"/>
                      <a:pt x="2330" y="16476"/>
                    </a:cubicBezTo>
                    <a:cubicBezTo>
                      <a:pt x="3321" y="10942"/>
                      <a:pt x="3859" y="5263"/>
                      <a:pt x="3932" y="-417"/>
                    </a:cubicBezTo>
                    <a:lnTo>
                      <a:pt x="11795" y="-417"/>
                    </a:lnTo>
                    <a:cubicBezTo>
                      <a:pt x="11955" y="2204"/>
                      <a:pt x="11955" y="4681"/>
                      <a:pt x="11795" y="7302"/>
                    </a:cubicBezTo>
                    <a:cubicBezTo>
                      <a:pt x="14853" y="1477"/>
                      <a:pt x="18057" y="-853"/>
                      <a:pt x="21843" y="-853"/>
                    </a:cubicBezTo>
                    <a:cubicBezTo>
                      <a:pt x="22804" y="-999"/>
                      <a:pt x="23795" y="-999"/>
                      <a:pt x="24756" y="-853"/>
                    </a:cubicBezTo>
                    <a:close/>
                  </a:path>
                </a:pathLst>
              </a:custGeom>
              <a:solidFill>
                <a:srgbClr val="231F20"/>
              </a:solidFill>
              <a:ln w="14556" cap="flat">
                <a:noFill/>
                <a:prstDash val="solid"/>
                <a:miter/>
              </a:ln>
            </p:spPr>
            <p:txBody>
              <a:bodyPr rtlCol="0" anchor="ctr"/>
              <a:lstStyle/>
              <a:p>
                <a:endParaRPr lang="en-ZA"/>
              </a:p>
            </p:txBody>
          </p:sp>
          <p:sp>
            <p:nvSpPr>
              <p:cNvPr id="1200" name="Freeform: Shape 1199">
                <a:extLst>
                  <a:ext uri="{FF2B5EF4-FFF2-40B4-BE49-F238E27FC236}">
                    <a16:creationId xmlns:a16="http://schemas.microsoft.com/office/drawing/2014/main" id="{2E3FBF64-2EA0-4399-87E0-F1A0748EAA08}"/>
                  </a:ext>
                </a:extLst>
              </p:cNvPr>
              <p:cNvSpPr/>
              <p:nvPr/>
            </p:nvSpPr>
            <p:spPr>
              <a:xfrm>
                <a:off x="10895986" y="6109305"/>
                <a:ext cx="15289" cy="47479"/>
              </a:xfrm>
              <a:custGeom>
                <a:avLst/>
                <a:gdLst>
                  <a:gd name="connsiteX0" fmla="*/ 10630 w 15289"/>
                  <a:gd name="connsiteY0" fmla="*/ 29480 h 47479"/>
                  <a:gd name="connsiteX1" fmla="*/ 8300 w 15289"/>
                  <a:gd name="connsiteY1" fmla="*/ 46517 h 47479"/>
                  <a:gd name="connsiteX2" fmla="*/ 0 w 15289"/>
                  <a:gd name="connsiteY2" fmla="*/ 46517 h 47479"/>
                  <a:gd name="connsiteX3" fmla="*/ 2330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5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630" y="29480"/>
                    </a:moveTo>
                    <a:cubicBezTo>
                      <a:pt x="9611" y="37052"/>
                      <a:pt x="8592" y="44042"/>
                      <a:pt x="8300" y="46517"/>
                    </a:cubicBezTo>
                    <a:lnTo>
                      <a:pt x="0" y="46517"/>
                    </a:lnTo>
                    <a:cubicBezTo>
                      <a:pt x="0" y="44042"/>
                      <a:pt x="1019" y="40110"/>
                      <a:pt x="2330" y="31081"/>
                    </a:cubicBezTo>
                    <a:cubicBezTo>
                      <a:pt x="3640" y="22053"/>
                      <a:pt x="4223" y="16519"/>
                      <a:pt x="4660" y="13752"/>
                    </a:cubicBezTo>
                    <a:lnTo>
                      <a:pt x="12960" y="13752"/>
                    </a:lnTo>
                    <a:cubicBezTo>
                      <a:pt x="12087" y="18704"/>
                      <a:pt x="11504" y="22490"/>
                      <a:pt x="10484" y="29771"/>
                    </a:cubicBezTo>
                    <a:moveTo>
                      <a:pt x="10484" y="7055"/>
                    </a:moveTo>
                    <a:cubicBezTo>
                      <a:pt x="8155" y="7055"/>
                      <a:pt x="5825" y="5889"/>
                      <a:pt x="5825" y="3268"/>
                    </a:cubicBezTo>
                    <a:cubicBezTo>
                      <a:pt x="5883" y="793"/>
                      <a:pt x="7892" y="-1100"/>
                      <a:pt x="10295" y="-954"/>
                    </a:cubicBezTo>
                    <a:cubicBezTo>
                      <a:pt x="10456" y="-954"/>
                      <a:pt x="10616" y="-954"/>
                      <a:pt x="10776" y="-954"/>
                    </a:cubicBezTo>
                    <a:cubicBezTo>
                      <a:pt x="13106" y="-954"/>
                      <a:pt x="15290" y="64"/>
                      <a:pt x="15290" y="2831"/>
                    </a:cubicBezTo>
                    <a:cubicBezTo>
                      <a:pt x="15130" y="5307"/>
                      <a:pt x="12990"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endParaRPr lang="en-ZA"/>
              </a:p>
            </p:txBody>
          </p:sp>
          <p:sp>
            <p:nvSpPr>
              <p:cNvPr id="1201" name="Freeform: Shape 1200">
                <a:extLst>
                  <a:ext uri="{FF2B5EF4-FFF2-40B4-BE49-F238E27FC236}">
                    <a16:creationId xmlns:a16="http://schemas.microsoft.com/office/drawing/2014/main" id="{BF730C65-C824-8E90-8749-1AD99E49895B}"/>
                  </a:ext>
                </a:extLst>
              </p:cNvPr>
              <p:cNvSpPr/>
              <p:nvPr/>
            </p:nvSpPr>
            <p:spPr>
              <a:xfrm>
                <a:off x="10912587" y="6123729"/>
                <a:ext cx="32280" cy="33055"/>
              </a:xfrm>
              <a:custGeom>
                <a:avLst/>
                <a:gdLst>
                  <a:gd name="connsiteX0" fmla="*/ 31891 w 32280"/>
                  <a:gd name="connsiteY0" fmla="*/ 13454 h 33055"/>
                  <a:gd name="connsiteX1" fmla="*/ 30580 w 32280"/>
                  <a:gd name="connsiteY1" fmla="*/ 22191 h 33055"/>
                  <a:gd name="connsiteX2" fmla="*/ 29270 w 32280"/>
                  <a:gd name="connsiteY2" fmla="*/ 32093 h 33055"/>
                  <a:gd name="connsiteX3" fmla="*/ 21260 w 32280"/>
                  <a:gd name="connsiteY3" fmla="*/ 32093 h 33055"/>
                  <a:gd name="connsiteX4" fmla="*/ 23590 w 32280"/>
                  <a:gd name="connsiteY4" fmla="*/ 14910 h 33055"/>
                  <a:gd name="connsiteX5" fmla="*/ 23590 w 32280"/>
                  <a:gd name="connsiteY5" fmla="*/ 9959 h 33055"/>
                  <a:gd name="connsiteX6" fmla="*/ 20386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475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0 w 32280"/>
                  <a:gd name="connsiteY14" fmla="*/ -962 h 33055"/>
                  <a:gd name="connsiteX15" fmla="*/ 32181 w 32280"/>
                  <a:gd name="connsiteY15" fmla="*/ 7629 h 33055"/>
                  <a:gd name="connsiteX16" fmla="*/ 32181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891" y="13454"/>
                    </a:moveTo>
                    <a:lnTo>
                      <a:pt x="30580" y="22191"/>
                    </a:lnTo>
                    <a:cubicBezTo>
                      <a:pt x="30580" y="25685"/>
                      <a:pt x="29560" y="29035"/>
                      <a:pt x="29270" y="32093"/>
                    </a:cubicBezTo>
                    <a:lnTo>
                      <a:pt x="21260" y="32093"/>
                    </a:lnTo>
                    <a:lnTo>
                      <a:pt x="23590" y="14910"/>
                    </a:lnTo>
                    <a:cubicBezTo>
                      <a:pt x="23721" y="13308"/>
                      <a:pt x="23721" y="11561"/>
                      <a:pt x="23590" y="9959"/>
                    </a:cubicBezTo>
                    <a:cubicBezTo>
                      <a:pt x="23590" y="6755"/>
                      <a:pt x="22279" y="5154"/>
                      <a:pt x="20386" y="5154"/>
                    </a:cubicBezTo>
                    <a:cubicBezTo>
                      <a:pt x="18493" y="5154"/>
                      <a:pt x="15436" y="6319"/>
                      <a:pt x="10776" y="12726"/>
                    </a:cubicBezTo>
                    <a:cubicBezTo>
                      <a:pt x="10776" y="12726"/>
                      <a:pt x="8445" y="30200"/>
                      <a:pt x="8155" y="32093"/>
                    </a:cubicBezTo>
                    <a:lnTo>
                      <a:pt x="0" y="32093"/>
                    </a:lnTo>
                    <a:cubicBezTo>
                      <a:pt x="874" y="26996"/>
                      <a:pt x="1747" y="20881"/>
                      <a:pt x="2475" y="15347"/>
                    </a:cubicBezTo>
                    <a:cubicBezTo>
                      <a:pt x="3538" y="10105"/>
                      <a:pt x="3888" y="4716"/>
                      <a:pt x="3495" y="-526"/>
                    </a:cubicBezTo>
                    <a:lnTo>
                      <a:pt x="11649" y="-526"/>
                    </a:lnTo>
                    <a:cubicBezTo>
                      <a:pt x="11912" y="2095"/>
                      <a:pt x="11912" y="4571"/>
                      <a:pt x="11649" y="7192"/>
                    </a:cubicBezTo>
                    <a:cubicBezTo>
                      <a:pt x="17183" y="57"/>
                      <a:pt x="20969" y="-962"/>
                      <a:pt x="24900" y="-962"/>
                    </a:cubicBezTo>
                    <a:cubicBezTo>
                      <a:pt x="28832" y="-962"/>
                      <a:pt x="32181" y="1659"/>
                      <a:pt x="32181" y="7629"/>
                    </a:cubicBezTo>
                    <a:cubicBezTo>
                      <a:pt x="32313" y="9813"/>
                      <a:pt x="32313" y="11852"/>
                      <a:pt x="32181" y="14036"/>
                    </a:cubicBezTo>
                  </a:path>
                </a:pathLst>
              </a:custGeom>
              <a:solidFill>
                <a:srgbClr val="231F20"/>
              </a:solidFill>
              <a:ln w="14556" cap="flat">
                <a:noFill/>
                <a:prstDash val="solid"/>
                <a:miter/>
              </a:ln>
            </p:spPr>
            <p:txBody>
              <a:bodyPr rtlCol="0" anchor="ctr"/>
              <a:lstStyle/>
              <a:p>
                <a:endParaRPr lang="en-ZA"/>
              </a:p>
            </p:txBody>
          </p:sp>
          <p:sp>
            <p:nvSpPr>
              <p:cNvPr id="1202" name="Freeform: Shape 1201">
                <a:extLst>
                  <a:ext uri="{FF2B5EF4-FFF2-40B4-BE49-F238E27FC236}">
                    <a16:creationId xmlns:a16="http://schemas.microsoft.com/office/drawing/2014/main" id="{F84B4F6D-B8D5-4618-7272-4B2286967325}"/>
                  </a:ext>
                </a:extLst>
              </p:cNvPr>
              <p:cNvSpPr/>
              <p:nvPr/>
            </p:nvSpPr>
            <p:spPr>
              <a:xfrm>
                <a:off x="10948118" y="6122418"/>
                <a:ext cx="34074" cy="49839"/>
              </a:xfrm>
              <a:custGeom>
                <a:avLst/>
                <a:gdLst>
                  <a:gd name="connsiteX0" fmla="*/ 31453 w 34074"/>
                  <a:gd name="connsiteY0" fmla="*/ 15347 h 49839"/>
                  <a:gd name="connsiteX1" fmla="*/ 28541 w 34074"/>
                  <a:gd name="connsiteY1" fmla="*/ 34277 h 49839"/>
                  <a:gd name="connsiteX2" fmla="*/ 9902 w 34074"/>
                  <a:gd name="connsiteY2" fmla="*/ 48839 h 49839"/>
                  <a:gd name="connsiteX3" fmla="*/ 0 w 34074"/>
                  <a:gd name="connsiteY3" fmla="*/ 46364 h 49839"/>
                  <a:gd name="connsiteX4" fmla="*/ 1019 w 34074"/>
                  <a:gd name="connsiteY4" fmla="*/ 39520 h 49839"/>
                  <a:gd name="connsiteX5" fmla="*/ 10484 w 34074"/>
                  <a:gd name="connsiteY5" fmla="*/ 42869 h 49839"/>
                  <a:gd name="connsiteX6" fmla="*/ 20823 w 34074"/>
                  <a:gd name="connsiteY6" fmla="*/ 33695 h 49839"/>
                  <a:gd name="connsiteX7" fmla="*/ 22425 w 34074"/>
                  <a:gd name="connsiteY7" fmla="*/ 24813 h 49839"/>
                  <a:gd name="connsiteX8" fmla="*/ 10048 w 34074"/>
                  <a:gd name="connsiteY8" fmla="*/ 33404 h 49839"/>
                  <a:gd name="connsiteX9" fmla="*/ 1893 w 34074"/>
                  <a:gd name="connsiteY9" fmla="*/ 22192 h 49839"/>
                  <a:gd name="connsiteX10" fmla="*/ 22571 w 34074"/>
                  <a:gd name="connsiteY10" fmla="*/ -962 h 49839"/>
                  <a:gd name="connsiteX11" fmla="*/ 28541 w 34074"/>
                  <a:gd name="connsiteY11" fmla="*/ 57 h 49839"/>
                  <a:gd name="connsiteX12" fmla="*/ 34074 w 34074"/>
                  <a:gd name="connsiteY12" fmla="*/ -817 h 49839"/>
                  <a:gd name="connsiteX13" fmla="*/ 31453 w 34074"/>
                  <a:gd name="connsiteY13" fmla="*/ 14619 h 49839"/>
                  <a:gd name="connsiteX14" fmla="*/ 21260 w 34074"/>
                  <a:gd name="connsiteY14" fmla="*/ 5154 h 49839"/>
                  <a:gd name="connsiteX15" fmla="*/ 9902 w 34074"/>
                  <a:gd name="connsiteY15" fmla="*/ 20735 h 49839"/>
                  <a:gd name="connsiteX16" fmla="*/ 13397 w 34074"/>
                  <a:gd name="connsiteY16" fmla="*/ 26706 h 49839"/>
                  <a:gd name="connsiteX17" fmla="*/ 23153 w 34074"/>
                  <a:gd name="connsiteY17" fmla="*/ 18260 h 49839"/>
                  <a:gd name="connsiteX18" fmla="*/ 25192 w 34074"/>
                  <a:gd name="connsiteY18" fmla="*/ 6173 h 49839"/>
                  <a:gd name="connsiteX19" fmla="*/ 21260 w 34074"/>
                  <a:gd name="connsiteY19" fmla="*/ 5154 h 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4" h="49839">
                    <a:moveTo>
                      <a:pt x="31453" y="15347"/>
                    </a:moveTo>
                    <a:cubicBezTo>
                      <a:pt x="30143" y="25395"/>
                      <a:pt x="29560" y="29909"/>
                      <a:pt x="28541" y="34277"/>
                    </a:cubicBezTo>
                    <a:cubicBezTo>
                      <a:pt x="26866" y="43161"/>
                      <a:pt x="18887" y="49422"/>
                      <a:pt x="9902" y="48839"/>
                    </a:cubicBezTo>
                    <a:cubicBezTo>
                      <a:pt x="6451" y="48839"/>
                      <a:pt x="3073" y="47966"/>
                      <a:pt x="0" y="46364"/>
                    </a:cubicBezTo>
                    <a:lnTo>
                      <a:pt x="1019" y="39520"/>
                    </a:lnTo>
                    <a:cubicBezTo>
                      <a:pt x="3713" y="41704"/>
                      <a:pt x="7048" y="42869"/>
                      <a:pt x="10484" y="42869"/>
                    </a:cubicBezTo>
                    <a:cubicBezTo>
                      <a:pt x="15771" y="42869"/>
                      <a:pt x="20226" y="38937"/>
                      <a:pt x="20823" y="33695"/>
                    </a:cubicBezTo>
                    <a:cubicBezTo>
                      <a:pt x="21537" y="30783"/>
                      <a:pt x="22076" y="27870"/>
                      <a:pt x="22425" y="24813"/>
                    </a:cubicBezTo>
                    <a:cubicBezTo>
                      <a:pt x="17765" y="31220"/>
                      <a:pt x="13834" y="33404"/>
                      <a:pt x="10048" y="33404"/>
                    </a:cubicBezTo>
                    <a:cubicBezTo>
                      <a:pt x="6262" y="33404"/>
                      <a:pt x="1893" y="28890"/>
                      <a:pt x="1893" y="22192"/>
                    </a:cubicBezTo>
                    <a:cubicBezTo>
                      <a:pt x="1383" y="10105"/>
                      <a:pt x="10557" y="-89"/>
                      <a:pt x="22571" y="-962"/>
                    </a:cubicBezTo>
                    <a:cubicBezTo>
                      <a:pt x="24610" y="-962"/>
                      <a:pt x="26634" y="-671"/>
                      <a:pt x="28541" y="57"/>
                    </a:cubicBezTo>
                    <a:lnTo>
                      <a:pt x="34074" y="-817"/>
                    </a:lnTo>
                    <a:cubicBezTo>
                      <a:pt x="34074" y="2096"/>
                      <a:pt x="32619" y="6756"/>
                      <a:pt x="31453" y="14619"/>
                    </a:cubicBezTo>
                    <a:moveTo>
                      <a:pt x="21260" y="5154"/>
                    </a:moveTo>
                    <a:cubicBezTo>
                      <a:pt x="15872" y="5154"/>
                      <a:pt x="9902" y="12144"/>
                      <a:pt x="9902" y="20735"/>
                    </a:cubicBezTo>
                    <a:cubicBezTo>
                      <a:pt x="9902" y="24958"/>
                      <a:pt x="11358" y="26706"/>
                      <a:pt x="13397" y="26706"/>
                    </a:cubicBezTo>
                    <a:cubicBezTo>
                      <a:pt x="15436" y="26706"/>
                      <a:pt x="18785" y="24085"/>
                      <a:pt x="23153" y="18260"/>
                    </a:cubicBezTo>
                    <a:cubicBezTo>
                      <a:pt x="23153" y="14911"/>
                      <a:pt x="24900" y="8066"/>
                      <a:pt x="25192" y="6173"/>
                    </a:cubicBezTo>
                    <a:cubicBezTo>
                      <a:pt x="24012" y="5445"/>
                      <a:pt x="22644" y="5154"/>
                      <a:pt x="21260" y="5154"/>
                    </a:cubicBezTo>
                  </a:path>
                </a:pathLst>
              </a:custGeom>
              <a:solidFill>
                <a:srgbClr val="231F20"/>
              </a:solidFill>
              <a:ln w="14556" cap="flat">
                <a:noFill/>
                <a:prstDash val="solid"/>
                <a:miter/>
              </a:ln>
            </p:spPr>
            <p:txBody>
              <a:bodyPr rtlCol="0" anchor="ctr"/>
              <a:lstStyle/>
              <a:p>
                <a:endParaRPr lang="en-ZA"/>
              </a:p>
            </p:txBody>
          </p:sp>
          <p:sp>
            <p:nvSpPr>
              <p:cNvPr id="1203" name="Freeform: Shape 1202">
                <a:extLst>
                  <a:ext uri="{FF2B5EF4-FFF2-40B4-BE49-F238E27FC236}">
                    <a16:creationId xmlns:a16="http://schemas.microsoft.com/office/drawing/2014/main" id="{AF7E93B5-19E1-4180-F24C-772C66B5E9DB}"/>
                  </a:ext>
                </a:extLst>
              </p:cNvPr>
              <p:cNvSpPr/>
              <p:nvPr/>
            </p:nvSpPr>
            <p:spPr>
              <a:xfrm>
                <a:off x="11000541" y="6123729"/>
                <a:ext cx="32328" cy="33055"/>
              </a:xfrm>
              <a:custGeom>
                <a:avLst/>
                <a:gdLst>
                  <a:gd name="connsiteX0" fmla="*/ 31891 w 32328"/>
                  <a:gd name="connsiteY0" fmla="*/ 13454 h 33055"/>
                  <a:gd name="connsiteX1" fmla="*/ 30581 w 32328"/>
                  <a:gd name="connsiteY1" fmla="*/ 22191 h 33055"/>
                  <a:gd name="connsiteX2" fmla="*/ 29270 w 32328"/>
                  <a:gd name="connsiteY2" fmla="*/ 32093 h 33055"/>
                  <a:gd name="connsiteX3" fmla="*/ 21261 w 32328"/>
                  <a:gd name="connsiteY3" fmla="*/ 32093 h 33055"/>
                  <a:gd name="connsiteX4" fmla="*/ 23590 w 32328"/>
                  <a:gd name="connsiteY4" fmla="*/ 14910 h 33055"/>
                  <a:gd name="connsiteX5" fmla="*/ 23590 w 32328"/>
                  <a:gd name="connsiteY5" fmla="*/ 9959 h 33055"/>
                  <a:gd name="connsiteX6" fmla="*/ 20387 w 32328"/>
                  <a:gd name="connsiteY6" fmla="*/ 5154 h 33055"/>
                  <a:gd name="connsiteX7" fmla="*/ 10776 w 32328"/>
                  <a:gd name="connsiteY7" fmla="*/ 12726 h 33055"/>
                  <a:gd name="connsiteX8" fmla="*/ 8155 w 32328"/>
                  <a:gd name="connsiteY8" fmla="*/ 32093 h 33055"/>
                  <a:gd name="connsiteX9" fmla="*/ 0 w 32328"/>
                  <a:gd name="connsiteY9" fmla="*/ 32093 h 33055"/>
                  <a:gd name="connsiteX10" fmla="*/ 2621 w 32328"/>
                  <a:gd name="connsiteY10" fmla="*/ 15347 h 33055"/>
                  <a:gd name="connsiteX11" fmla="*/ 3640 w 32328"/>
                  <a:gd name="connsiteY11" fmla="*/ -526 h 33055"/>
                  <a:gd name="connsiteX12" fmla="*/ 11795 w 32328"/>
                  <a:gd name="connsiteY12" fmla="*/ -526 h 33055"/>
                  <a:gd name="connsiteX13" fmla="*/ 11795 w 32328"/>
                  <a:gd name="connsiteY13" fmla="*/ 7192 h 33055"/>
                  <a:gd name="connsiteX14" fmla="*/ 25192 w 32328"/>
                  <a:gd name="connsiteY14" fmla="*/ -962 h 33055"/>
                  <a:gd name="connsiteX15" fmla="*/ 32328 w 32328"/>
                  <a:gd name="connsiteY15" fmla="*/ 7629 h 33055"/>
                  <a:gd name="connsiteX16" fmla="*/ 32328 w 32328"/>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8" h="33055">
                    <a:moveTo>
                      <a:pt x="31891" y="13454"/>
                    </a:moveTo>
                    <a:lnTo>
                      <a:pt x="30581" y="22191"/>
                    </a:lnTo>
                    <a:cubicBezTo>
                      <a:pt x="30581" y="25685"/>
                      <a:pt x="29561" y="29035"/>
                      <a:pt x="29270" y="32093"/>
                    </a:cubicBezTo>
                    <a:lnTo>
                      <a:pt x="21261" y="32093"/>
                    </a:lnTo>
                    <a:lnTo>
                      <a:pt x="23590" y="14910"/>
                    </a:lnTo>
                    <a:cubicBezTo>
                      <a:pt x="23736" y="13308"/>
                      <a:pt x="23736" y="11561"/>
                      <a:pt x="23590" y="9959"/>
                    </a:cubicBezTo>
                    <a:cubicBezTo>
                      <a:pt x="23590" y="6755"/>
                      <a:pt x="22425" y="5154"/>
                      <a:pt x="20387" y="5154"/>
                    </a:cubicBezTo>
                    <a:cubicBezTo>
                      <a:pt x="18348" y="5154"/>
                      <a:pt x="15581" y="6319"/>
                      <a:pt x="10776" y="12726"/>
                    </a:cubicBezTo>
                    <a:cubicBezTo>
                      <a:pt x="10776" y="12726"/>
                      <a:pt x="8446" y="30200"/>
                      <a:pt x="8155" y="32093"/>
                    </a:cubicBezTo>
                    <a:lnTo>
                      <a:pt x="0" y="32093"/>
                    </a:lnTo>
                    <a:cubicBezTo>
                      <a:pt x="874" y="26996"/>
                      <a:pt x="1893" y="20881"/>
                      <a:pt x="2621" y="15347"/>
                    </a:cubicBezTo>
                    <a:cubicBezTo>
                      <a:pt x="3524" y="10105"/>
                      <a:pt x="3859" y="4716"/>
                      <a:pt x="3640" y="-526"/>
                    </a:cubicBezTo>
                    <a:lnTo>
                      <a:pt x="11795" y="-526"/>
                    </a:lnTo>
                    <a:cubicBezTo>
                      <a:pt x="12028" y="2095"/>
                      <a:pt x="12028" y="4571"/>
                      <a:pt x="11795" y="7192"/>
                    </a:cubicBezTo>
                    <a:cubicBezTo>
                      <a:pt x="17475" y="57"/>
                      <a:pt x="21261" y="-962"/>
                      <a:pt x="25192" y="-962"/>
                    </a:cubicBezTo>
                    <a:cubicBezTo>
                      <a:pt x="29124" y="-962"/>
                      <a:pt x="32328" y="1659"/>
                      <a:pt x="32328" y="7629"/>
                    </a:cubicBezTo>
                    <a:cubicBezTo>
                      <a:pt x="32328" y="9376"/>
                      <a:pt x="32328" y="12143"/>
                      <a:pt x="32328" y="14036"/>
                    </a:cubicBezTo>
                  </a:path>
                </a:pathLst>
              </a:custGeom>
              <a:solidFill>
                <a:srgbClr val="231F20"/>
              </a:solidFill>
              <a:ln w="14556" cap="flat">
                <a:noFill/>
                <a:prstDash val="solid"/>
                <a:miter/>
              </a:ln>
            </p:spPr>
            <p:txBody>
              <a:bodyPr rtlCol="0" anchor="ctr"/>
              <a:lstStyle/>
              <a:p>
                <a:endParaRPr lang="en-ZA"/>
              </a:p>
            </p:txBody>
          </p:sp>
          <p:sp>
            <p:nvSpPr>
              <p:cNvPr id="1204" name="Freeform: Shape 1203">
                <a:extLst>
                  <a:ext uri="{FF2B5EF4-FFF2-40B4-BE49-F238E27FC236}">
                    <a16:creationId xmlns:a16="http://schemas.microsoft.com/office/drawing/2014/main" id="{1E01CFD0-2D73-1228-8254-93738F8B694C}"/>
                  </a:ext>
                </a:extLst>
              </p:cNvPr>
              <p:cNvSpPr/>
              <p:nvPr/>
            </p:nvSpPr>
            <p:spPr>
              <a:xfrm>
                <a:off x="11037513" y="6123146"/>
                <a:ext cx="28702" cy="34366"/>
              </a:xfrm>
              <a:custGeom>
                <a:avLst/>
                <a:gdLst>
                  <a:gd name="connsiteX0" fmla="*/ 8025 w 28702"/>
                  <a:gd name="connsiteY0" fmla="*/ 19425 h 34366"/>
                  <a:gd name="connsiteX1" fmla="*/ 8025 w 28702"/>
                  <a:gd name="connsiteY1" fmla="*/ 21318 h 34366"/>
                  <a:gd name="connsiteX2" fmla="*/ 13703 w 28702"/>
                  <a:gd name="connsiteY2" fmla="*/ 27579 h 34366"/>
                  <a:gd name="connsiteX3" fmla="*/ 25062 w 28702"/>
                  <a:gd name="connsiteY3" fmla="*/ 22192 h 34366"/>
                  <a:gd name="connsiteX4" fmla="*/ 25062 w 28702"/>
                  <a:gd name="connsiteY4" fmla="*/ 28307 h 34366"/>
                  <a:gd name="connsiteX5" fmla="*/ 11519 w 28702"/>
                  <a:gd name="connsiteY5" fmla="*/ 33405 h 34366"/>
                  <a:gd name="connsiteX6" fmla="*/ 15 w 28702"/>
                  <a:gd name="connsiteY6" fmla="*/ 20735 h 34366"/>
                  <a:gd name="connsiteX7" fmla="*/ 19528 w 28702"/>
                  <a:gd name="connsiteY7" fmla="*/ -962 h 34366"/>
                  <a:gd name="connsiteX8" fmla="*/ 28702 w 28702"/>
                  <a:gd name="connsiteY8" fmla="*/ 6319 h 34366"/>
                  <a:gd name="connsiteX9" fmla="*/ 7733 w 28702"/>
                  <a:gd name="connsiteY9" fmla="*/ 19425 h 34366"/>
                  <a:gd name="connsiteX10" fmla="*/ 17781 w 28702"/>
                  <a:gd name="connsiteY10" fmla="*/ 4863 h 34366"/>
                  <a:gd name="connsiteX11" fmla="*/ 8170 w 28702"/>
                  <a:gd name="connsiteY11" fmla="*/ 14765 h 34366"/>
                  <a:gd name="connsiteX12" fmla="*/ 21567 w 28702"/>
                  <a:gd name="connsiteY12" fmla="*/ 8066 h 34366"/>
                  <a:gd name="connsiteX13" fmla="*/ 17781 w 28702"/>
                  <a:gd name="connsiteY13" fmla="*/ 4863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2" h="34366">
                    <a:moveTo>
                      <a:pt x="8025" y="19425"/>
                    </a:moveTo>
                    <a:cubicBezTo>
                      <a:pt x="8025" y="19425"/>
                      <a:pt x="8025" y="20590"/>
                      <a:pt x="8025" y="21318"/>
                    </a:cubicBezTo>
                    <a:cubicBezTo>
                      <a:pt x="8025" y="24667"/>
                      <a:pt x="9480" y="27579"/>
                      <a:pt x="13703" y="27579"/>
                    </a:cubicBezTo>
                    <a:cubicBezTo>
                      <a:pt x="17956" y="26997"/>
                      <a:pt x="21931" y="25104"/>
                      <a:pt x="25062" y="22192"/>
                    </a:cubicBezTo>
                    <a:lnTo>
                      <a:pt x="25062" y="28307"/>
                    </a:lnTo>
                    <a:cubicBezTo>
                      <a:pt x="21218" y="31366"/>
                      <a:pt x="16470" y="33259"/>
                      <a:pt x="11519" y="33405"/>
                    </a:cubicBezTo>
                    <a:cubicBezTo>
                      <a:pt x="3947" y="33405"/>
                      <a:pt x="15" y="29181"/>
                      <a:pt x="15" y="20735"/>
                    </a:cubicBezTo>
                    <a:cubicBezTo>
                      <a:pt x="-407" y="9377"/>
                      <a:pt x="8228" y="-233"/>
                      <a:pt x="19528" y="-962"/>
                    </a:cubicBezTo>
                    <a:cubicBezTo>
                      <a:pt x="25790" y="-962"/>
                      <a:pt x="28702" y="2096"/>
                      <a:pt x="28702" y="6319"/>
                    </a:cubicBezTo>
                    <a:cubicBezTo>
                      <a:pt x="28702" y="10542"/>
                      <a:pt x="23315" y="17532"/>
                      <a:pt x="7733" y="19425"/>
                    </a:cubicBezTo>
                    <a:moveTo>
                      <a:pt x="17781" y="4863"/>
                    </a:moveTo>
                    <a:cubicBezTo>
                      <a:pt x="13558" y="4863"/>
                      <a:pt x="9480" y="9231"/>
                      <a:pt x="8170" y="14765"/>
                    </a:cubicBezTo>
                    <a:cubicBezTo>
                      <a:pt x="17344" y="13745"/>
                      <a:pt x="21567" y="11124"/>
                      <a:pt x="21567" y="8066"/>
                    </a:cubicBezTo>
                    <a:cubicBezTo>
                      <a:pt x="21567" y="5009"/>
                      <a:pt x="19092" y="4863"/>
                      <a:pt x="17781" y="4863"/>
                    </a:cubicBezTo>
                  </a:path>
                </a:pathLst>
              </a:custGeom>
              <a:solidFill>
                <a:srgbClr val="231F20"/>
              </a:solidFill>
              <a:ln w="14556" cap="flat">
                <a:noFill/>
                <a:prstDash val="solid"/>
                <a:miter/>
              </a:ln>
            </p:spPr>
            <p:txBody>
              <a:bodyPr rtlCol="0" anchor="ctr"/>
              <a:lstStyle/>
              <a:p>
                <a:endParaRPr lang="en-ZA"/>
              </a:p>
            </p:txBody>
          </p:sp>
          <p:sp>
            <p:nvSpPr>
              <p:cNvPr id="1205" name="Freeform: Shape 1204">
                <a:extLst>
                  <a:ext uri="{FF2B5EF4-FFF2-40B4-BE49-F238E27FC236}">
                    <a16:creationId xmlns:a16="http://schemas.microsoft.com/office/drawing/2014/main" id="{EDAF43F9-0DD3-00E6-C313-CBA855C2465A}"/>
                  </a:ext>
                </a:extLst>
              </p:cNvPr>
              <p:cNvSpPr/>
              <p:nvPr/>
            </p:nvSpPr>
            <p:spPr>
              <a:xfrm>
                <a:off x="11067963" y="6124165"/>
                <a:ext cx="48200" cy="32764"/>
              </a:xfrm>
              <a:custGeom>
                <a:avLst/>
                <a:gdLst>
                  <a:gd name="connsiteX0" fmla="*/ 43394 w 48200"/>
                  <a:gd name="connsiteY0" fmla="*/ 13891 h 32764"/>
                  <a:gd name="connsiteX1" fmla="*/ 34220 w 48200"/>
                  <a:gd name="connsiteY1" fmla="*/ 31802 h 32764"/>
                  <a:gd name="connsiteX2" fmla="*/ 26503 w 48200"/>
                  <a:gd name="connsiteY2" fmla="*/ 31802 h 32764"/>
                  <a:gd name="connsiteX3" fmla="*/ 24464 w 48200"/>
                  <a:gd name="connsiteY3" fmla="*/ 9959 h 32764"/>
                  <a:gd name="connsiteX4" fmla="*/ 24464 w 48200"/>
                  <a:gd name="connsiteY4" fmla="*/ 7192 h 32764"/>
                  <a:gd name="connsiteX5" fmla="*/ 23590 w 48200"/>
                  <a:gd name="connsiteY5" fmla="*/ 10251 h 32764"/>
                  <a:gd name="connsiteX6" fmla="*/ 14126 w 48200"/>
                  <a:gd name="connsiteY6" fmla="*/ 31802 h 32764"/>
                  <a:gd name="connsiteX7" fmla="*/ 5534 w 48200"/>
                  <a:gd name="connsiteY7" fmla="*/ 31802 h 32764"/>
                  <a:gd name="connsiteX8" fmla="*/ 3495 w 48200"/>
                  <a:gd name="connsiteY8" fmla="*/ 11998 h 32764"/>
                  <a:gd name="connsiteX9" fmla="*/ 0 w 48200"/>
                  <a:gd name="connsiteY9" fmla="*/ -962 h 32764"/>
                  <a:gd name="connsiteX10" fmla="*/ 8009 w 48200"/>
                  <a:gd name="connsiteY10" fmla="*/ -962 h 32764"/>
                  <a:gd name="connsiteX11" fmla="*/ 10630 w 48200"/>
                  <a:gd name="connsiteY11" fmla="*/ 10979 h 32764"/>
                  <a:gd name="connsiteX12" fmla="*/ 11504 w 48200"/>
                  <a:gd name="connsiteY12" fmla="*/ 22482 h 32764"/>
                  <a:gd name="connsiteX13" fmla="*/ 11504 w 48200"/>
                  <a:gd name="connsiteY13" fmla="*/ 25104 h 32764"/>
                  <a:gd name="connsiteX14" fmla="*/ 12377 w 48200"/>
                  <a:gd name="connsiteY14" fmla="*/ 22628 h 32764"/>
                  <a:gd name="connsiteX15" fmla="*/ 22134 w 48200"/>
                  <a:gd name="connsiteY15" fmla="*/ -671 h 32764"/>
                  <a:gd name="connsiteX16" fmla="*/ 28832 w 48200"/>
                  <a:gd name="connsiteY16" fmla="*/ -671 h 32764"/>
                  <a:gd name="connsiteX17" fmla="*/ 31453 w 48200"/>
                  <a:gd name="connsiteY17" fmla="*/ 22628 h 32764"/>
                  <a:gd name="connsiteX18" fmla="*/ 31453 w 48200"/>
                  <a:gd name="connsiteY18" fmla="*/ 25686 h 32764"/>
                  <a:gd name="connsiteX19" fmla="*/ 32473 w 48200"/>
                  <a:gd name="connsiteY19" fmla="*/ 23065 h 32764"/>
                  <a:gd name="connsiteX20" fmla="*/ 37570 w 48200"/>
                  <a:gd name="connsiteY20" fmla="*/ 12434 h 32764"/>
                  <a:gd name="connsiteX21" fmla="*/ 41065 w 48200"/>
                  <a:gd name="connsiteY21" fmla="*/ -671 h 32764"/>
                  <a:gd name="connsiteX22" fmla="*/ 48200 w 48200"/>
                  <a:gd name="connsiteY22" fmla="*/ -671 h 32764"/>
                  <a:gd name="connsiteX23" fmla="*/ 43540 w 48200"/>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200" h="32764">
                    <a:moveTo>
                      <a:pt x="43394" y="13891"/>
                    </a:moveTo>
                    <a:cubicBezTo>
                      <a:pt x="40337" y="21026"/>
                      <a:pt x="36113" y="27725"/>
                      <a:pt x="34220"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1" y="26269"/>
                      <a:pt x="14126" y="31802"/>
                    </a:cubicBezTo>
                    <a:lnTo>
                      <a:pt x="5534" y="31802"/>
                    </a:lnTo>
                    <a:cubicBezTo>
                      <a:pt x="5534" y="27288"/>
                      <a:pt x="4514" y="20153"/>
                      <a:pt x="3495" y="11998"/>
                    </a:cubicBezTo>
                    <a:cubicBezTo>
                      <a:pt x="3349" y="7484"/>
                      <a:pt x="2155" y="2970"/>
                      <a:pt x="0" y="-962"/>
                    </a:cubicBezTo>
                    <a:lnTo>
                      <a:pt x="8009" y="-962"/>
                    </a:lnTo>
                    <a:cubicBezTo>
                      <a:pt x="8009" y="-89"/>
                      <a:pt x="9756" y="2388"/>
                      <a:pt x="10630" y="10979"/>
                    </a:cubicBezTo>
                    <a:cubicBezTo>
                      <a:pt x="10630" y="14473"/>
                      <a:pt x="11359" y="18551"/>
                      <a:pt x="11504" y="22482"/>
                    </a:cubicBezTo>
                    <a:lnTo>
                      <a:pt x="11504" y="25104"/>
                    </a:lnTo>
                    <a:cubicBezTo>
                      <a:pt x="11722" y="24231"/>
                      <a:pt x="12014" y="23356"/>
                      <a:pt x="12377" y="22628"/>
                    </a:cubicBezTo>
                    <a:cubicBezTo>
                      <a:pt x="16033" y="15056"/>
                      <a:pt x="19280" y="7192"/>
                      <a:pt x="22134" y="-671"/>
                    </a:cubicBezTo>
                    <a:lnTo>
                      <a:pt x="28832" y="-671"/>
                    </a:lnTo>
                    <a:cubicBezTo>
                      <a:pt x="29706" y="3552"/>
                      <a:pt x="31017" y="16221"/>
                      <a:pt x="31453" y="22628"/>
                    </a:cubicBezTo>
                    <a:cubicBezTo>
                      <a:pt x="31599" y="23647"/>
                      <a:pt x="31599" y="24667"/>
                      <a:pt x="31453" y="25686"/>
                    </a:cubicBezTo>
                    <a:cubicBezTo>
                      <a:pt x="31891" y="24813"/>
                      <a:pt x="32240" y="23939"/>
                      <a:pt x="32473" y="23065"/>
                    </a:cubicBezTo>
                    <a:cubicBezTo>
                      <a:pt x="34366" y="19571"/>
                      <a:pt x="36056" y="16075"/>
                      <a:pt x="37570" y="12434"/>
                    </a:cubicBezTo>
                    <a:cubicBezTo>
                      <a:pt x="39507" y="8358"/>
                      <a:pt x="40700" y="3843"/>
                      <a:pt x="41065" y="-671"/>
                    </a:cubicBezTo>
                    <a:lnTo>
                      <a:pt x="48200" y="-671"/>
                    </a:lnTo>
                    <a:cubicBezTo>
                      <a:pt x="47341" y="4426"/>
                      <a:pt x="45783" y="9231"/>
                      <a:pt x="43540" y="13891"/>
                    </a:cubicBezTo>
                  </a:path>
                </a:pathLst>
              </a:custGeom>
              <a:solidFill>
                <a:srgbClr val="231F20"/>
              </a:solidFill>
              <a:ln w="14556" cap="flat">
                <a:noFill/>
                <a:prstDash val="solid"/>
                <a:miter/>
              </a:ln>
            </p:spPr>
            <p:txBody>
              <a:bodyPr rtlCol="0" anchor="ctr"/>
              <a:lstStyle/>
              <a:p>
                <a:endParaRPr lang="en-ZA"/>
              </a:p>
            </p:txBody>
          </p:sp>
          <p:sp>
            <p:nvSpPr>
              <p:cNvPr id="1206" name="Freeform: Shape 1205">
                <a:extLst>
                  <a:ext uri="{FF2B5EF4-FFF2-40B4-BE49-F238E27FC236}">
                    <a16:creationId xmlns:a16="http://schemas.microsoft.com/office/drawing/2014/main" id="{FF04C605-A41E-EE78-9CE6-26D02994B647}"/>
                  </a:ext>
                </a:extLst>
              </p:cNvPr>
              <p:cNvSpPr/>
              <p:nvPr/>
            </p:nvSpPr>
            <p:spPr>
              <a:xfrm>
                <a:off x="11131599" y="6124165"/>
                <a:ext cx="48345" cy="32764"/>
              </a:xfrm>
              <a:custGeom>
                <a:avLst/>
                <a:gdLst>
                  <a:gd name="connsiteX0" fmla="*/ 42812 w 48345"/>
                  <a:gd name="connsiteY0" fmla="*/ 13891 h 32764"/>
                  <a:gd name="connsiteX1" fmla="*/ 33638 w 48345"/>
                  <a:gd name="connsiteY1" fmla="*/ 31802 h 32764"/>
                  <a:gd name="connsiteX2" fmla="*/ 26503 w 48345"/>
                  <a:gd name="connsiteY2" fmla="*/ 31802 h 32764"/>
                  <a:gd name="connsiteX3" fmla="*/ 24464 w 48345"/>
                  <a:gd name="connsiteY3" fmla="*/ 9959 h 32764"/>
                  <a:gd name="connsiteX4" fmla="*/ 24464 w 48345"/>
                  <a:gd name="connsiteY4" fmla="*/ 7192 h 32764"/>
                  <a:gd name="connsiteX5" fmla="*/ 23590 w 48345"/>
                  <a:gd name="connsiteY5" fmla="*/ 10251 h 32764"/>
                  <a:gd name="connsiteX6" fmla="*/ 14126 w 48345"/>
                  <a:gd name="connsiteY6" fmla="*/ 31802 h 32764"/>
                  <a:gd name="connsiteX7" fmla="*/ 5534 w 48345"/>
                  <a:gd name="connsiteY7" fmla="*/ 31802 h 32764"/>
                  <a:gd name="connsiteX8" fmla="*/ 3495 w 48345"/>
                  <a:gd name="connsiteY8" fmla="*/ 11998 h 32764"/>
                  <a:gd name="connsiteX9" fmla="*/ 0 w 48345"/>
                  <a:gd name="connsiteY9" fmla="*/ -962 h 32764"/>
                  <a:gd name="connsiteX10" fmla="*/ 8009 w 48345"/>
                  <a:gd name="connsiteY10" fmla="*/ -962 h 32764"/>
                  <a:gd name="connsiteX11" fmla="*/ 10630 w 48345"/>
                  <a:gd name="connsiteY11" fmla="*/ 10979 h 32764"/>
                  <a:gd name="connsiteX12" fmla="*/ 11504 w 48345"/>
                  <a:gd name="connsiteY12" fmla="*/ 22482 h 32764"/>
                  <a:gd name="connsiteX13" fmla="*/ 11504 w 48345"/>
                  <a:gd name="connsiteY13" fmla="*/ 25104 h 32764"/>
                  <a:gd name="connsiteX14" fmla="*/ 12523 w 48345"/>
                  <a:gd name="connsiteY14" fmla="*/ 22628 h 32764"/>
                  <a:gd name="connsiteX15" fmla="*/ 22280 w 48345"/>
                  <a:gd name="connsiteY15" fmla="*/ -671 h 32764"/>
                  <a:gd name="connsiteX16" fmla="*/ 28978 w 48345"/>
                  <a:gd name="connsiteY16" fmla="*/ -671 h 32764"/>
                  <a:gd name="connsiteX17" fmla="*/ 31599 w 48345"/>
                  <a:gd name="connsiteY17" fmla="*/ 22628 h 32764"/>
                  <a:gd name="connsiteX18" fmla="*/ 31599 w 48345"/>
                  <a:gd name="connsiteY18" fmla="*/ 25686 h 32764"/>
                  <a:gd name="connsiteX19" fmla="*/ 32619 w 48345"/>
                  <a:gd name="connsiteY19" fmla="*/ 23065 h 32764"/>
                  <a:gd name="connsiteX20" fmla="*/ 37716 w 48345"/>
                  <a:gd name="connsiteY20" fmla="*/ 12434 h 32764"/>
                  <a:gd name="connsiteX21" fmla="*/ 41211 w 48345"/>
                  <a:gd name="connsiteY21" fmla="*/ -671 h 32764"/>
                  <a:gd name="connsiteX22" fmla="*/ 48346 w 48345"/>
                  <a:gd name="connsiteY22" fmla="*/ -671 h 32764"/>
                  <a:gd name="connsiteX23" fmla="*/ 43686 w 48345"/>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45" h="32764">
                    <a:moveTo>
                      <a:pt x="42812" y="13891"/>
                    </a:moveTo>
                    <a:cubicBezTo>
                      <a:pt x="39754" y="21026"/>
                      <a:pt x="35531" y="27725"/>
                      <a:pt x="33638"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2" y="26269"/>
                      <a:pt x="14126" y="31802"/>
                    </a:cubicBezTo>
                    <a:lnTo>
                      <a:pt x="5534" y="31802"/>
                    </a:lnTo>
                    <a:cubicBezTo>
                      <a:pt x="5534" y="27288"/>
                      <a:pt x="4514" y="20153"/>
                      <a:pt x="3495" y="11998"/>
                    </a:cubicBezTo>
                    <a:cubicBezTo>
                      <a:pt x="3349" y="7484"/>
                      <a:pt x="2155" y="2970"/>
                      <a:pt x="0" y="-962"/>
                    </a:cubicBezTo>
                    <a:lnTo>
                      <a:pt x="8009" y="-962"/>
                    </a:lnTo>
                    <a:cubicBezTo>
                      <a:pt x="8738" y="-89"/>
                      <a:pt x="9756" y="2388"/>
                      <a:pt x="10630" y="10979"/>
                    </a:cubicBezTo>
                    <a:cubicBezTo>
                      <a:pt x="10630" y="14473"/>
                      <a:pt x="10630" y="18551"/>
                      <a:pt x="11504" y="22482"/>
                    </a:cubicBezTo>
                    <a:cubicBezTo>
                      <a:pt x="11577" y="23356"/>
                      <a:pt x="11577" y="24231"/>
                      <a:pt x="11504" y="25104"/>
                    </a:cubicBezTo>
                    <a:lnTo>
                      <a:pt x="12523" y="22628"/>
                    </a:lnTo>
                    <a:cubicBezTo>
                      <a:pt x="16179" y="15056"/>
                      <a:pt x="19425" y="7192"/>
                      <a:pt x="22280" y="-671"/>
                    </a:cubicBezTo>
                    <a:lnTo>
                      <a:pt x="28978" y="-671"/>
                    </a:lnTo>
                    <a:cubicBezTo>
                      <a:pt x="29852" y="3552"/>
                      <a:pt x="31163" y="16221"/>
                      <a:pt x="31599" y="22628"/>
                    </a:cubicBezTo>
                    <a:cubicBezTo>
                      <a:pt x="31745" y="23647"/>
                      <a:pt x="31745" y="24667"/>
                      <a:pt x="31599" y="25686"/>
                    </a:cubicBezTo>
                    <a:cubicBezTo>
                      <a:pt x="32036" y="24813"/>
                      <a:pt x="32386" y="23939"/>
                      <a:pt x="32619" y="23065"/>
                    </a:cubicBezTo>
                    <a:cubicBezTo>
                      <a:pt x="34512" y="19571"/>
                      <a:pt x="36201" y="16075"/>
                      <a:pt x="37716" y="12434"/>
                    </a:cubicBezTo>
                    <a:cubicBezTo>
                      <a:pt x="39667" y="8358"/>
                      <a:pt x="40846" y="3843"/>
                      <a:pt x="41211" y="-671"/>
                    </a:cubicBezTo>
                    <a:lnTo>
                      <a:pt x="48346" y="-671"/>
                    </a:lnTo>
                    <a:cubicBezTo>
                      <a:pt x="47486" y="4426"/>
                      <a:pt x="45928" y="9231"/>
                      <a:pt x="43686" y="13891"/>
                    </a:cubicBezTo>
                  </a:path>
                </a:pathLst>
              </a:custGeom>
              <a:solidFill>
                <a:srgbClr val="231F20"/>
              </a:solidFill>
              <a:ln w="14556" cap="flat">
                <a:noFill/>
                <a:prstDash val="solid"/>
                <a:miter/>
              </a:ln>
            </p:spPr>
            <p:txBody>
              <a:bodyPr rtlCol="0" anchor="ctr"/>
              <a:lstStyle/>
              <a:p>
                <a:endParaRPr lang="en-ZA"/>
              </a:p>
            </p:txBody>
          </p:sp>
          <p:sp>
            <p:nvSpPr>
              <p:cNvPr id="1207" name="Freeform: Shape 1206">
                <a:extLst>
                  <a:ext uri="{FF2B5EF4-FFF2-40B4-BE49-F238E27FC236}">
                    <a16:creationId xmlns:a16="http://schemas.microsoft.com/office/drawing/2014/main" id="{33CAED00-6EFA-AFBC-4654-F545431DA674}"/>
                  </a:ext>
                </a:extLst>
              </p:cNvPr>
              <p:cNvSpPr/>
              <p:nvPr/>
            </p:nvSpPr>
            <p:spPr>
              <a:xfrm>
                <a:off x="11178872" y="6123146"/>
                <a:ext cx="33254" cy="34366"/>
              </a:xfrm>
              <a:custGeom>
                <a:avLst/>
                <a:gdLst>
                  <a:gd name="connsiteX0" fmla="*/ 32672 w 33254"/>
                  <a:gd name="connsiteY0" fmla="*/ 31802 h 34366"/>
                  <a:gd name="connsiteX1" fmla="*/ 26847 w 33254"/>
                  <a:gd name="connsiteY1" fmla="*/ 33405 h 34366"/>
                  <a:gd name="connsiteX2" fmla="*/ 20876 w 33254"/>
                  <a:gd name="connsiteY2" fmla="*/ 25104 h 34366"/>
                  <a:gd name="connsiteX3" fmla="*/ 8645 w 33254"/>
                  <a:gd name="connsiteY3" fmla="*/ 33405 h 34366"/>
                  <a:gd name="connsiteX4" fmla="*/ 53 w 33254"/>
                  <a:gd name="connsiteY4" fmla="*/ 22483 h 34366"/>
                  <a:gd name="connsiteX5" fmla="*/ 20294 w 33254"/>
                  <a:gd name="connsiteY5" fmla="*/ -962 h 34366"/>
                  <a:gd name="connsiteX6" fmla="*/ 26556 w 33254"/>
                  <a:gd name="connsiteY6" fmla="*/ 57 h 34366"/>
                  <a:gd name="connsiteX7" fmla="*/ 31944 w 33254"/>
                  <a:gd name="connsiteY7" fmla="*/ 57 h 34366"/>
                  <a:gd name="connsiteX8" fmla="*/ 28303 w 33254"/>
                  <a:gd name="connsiteY8" fmla="*/ 24231 h 34366"/>
                  <a:gd name="connsiteX9" fmla="*/ 30924 w 33254"/>
                  <a:gd name="connsiteY9" fmla="*/ 28307 h 34366"/>
                  <a:gd name="connsiteX10" fmla="*/ 33255 w 33254"/>
                  <a:gd name="connsiteY10" fmla="*/ 27579 h 34366"/>
                  <a:gd name="connsiteX11" fmla="*/ 18983 w 33254"/>
                  <a:gd name="connsiteY11" fmla="*/ 5154 h 34366"/>
                  <a:gd name="connsiteX12" fmla="*/ 8062 w 33254"/>
                  <a:gd name="connsiteY12" fmla="*/ 20444 h 34366"/>
                  <a:gd name="connsiteX13" fmla="*/ 11702 w 33254"/>
                  <a:gd name="connsiteY13" fmla="*/ 26414 h 34366"/>
                  <a:gd name="connsiteX14" fmla="*/ 21022 w 33254"/>
                  <a:gd name="connsiteY14" fmla="*/ 18697 h 34366"/>
                  <a:gd name="connsiteX15" fmla="*/ 23061 w 33254"/>
                  <a:gd name="connsiteY15" fmla="*/ 6173 h 34366"/>
                  <a:gd name="connsiteX16" fmla="*/ 23061 w 33254"/>
                  <a:gd name="connsiteY16" fmla="*/ 6173 h 34366"/>
                  <a:gd name="connsiteX17" fmla="*/ 18838 w 33254"/>
                  <a:gd name="connsiteY17" fmla="*/ 515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54" h="34366">
                    <a:moveTo>
                      <a:pt x="32672" y="31802"/>
                    </a:moveTo>
                    <a:cubicBezTo>
                      <a:pt x="30837" y="32676"/>
                      <a:pt x="28871" y="33259"/>
                      <a:pt x="26847" y="33405"/>
                    </a:cubicBezTo>
                    <a:cubicBezTo>
                      <a:pt x="22770" y="33405"/>
                      <a:pt x="20586" y="31366"/>
                      <a:pt x="20876" y="25104"/>
                    </a:cubicBezTo>
                    <a:cubicBezTo>
                      <a:pt x="16217" y="31220"/>
                      <a:pt x="12431" y="33405"/>
                      <a:pt x="8645" y="33405"/>
                    </a:cubicBezTo>
                    <a:cubicBezTo>
                      <a:pt x="4859" y="33405"/>
                      <a:pt x="53" y="29618"/>
                      <a:pt x="53" y="22483"/>
                    </a:cubicBezTo>
                    <a:cubicBezTo>
                      <a:pt x="-777" y="10396"/>
                      <a:pt x="8251" y="-89"/>
                      <a:pt x="20294" y="-962"/>
                    </a:cubicBezTo>
                    <a:cubicBezTo>
                      <a:pt x="22420" y="-962"/>
                      <a:pt x="24532" y="-525"/>
                      <a:pt x="26556" y="57"/>
                    </a:cubicBezTo>
                    <a:cubicBezTo>
                      <a:pt x="28012" y="57"/>
                      <a:pt x="30488" y="57"/>
                      <a:pt x="31944" y="57"/>
                    </a:cubicBezTo>
                    <a:cubicBezTo>
                      <a:pt x="30153" y="8066"/>
                      <a:pt x="28930" y="16076"/>
                      <a:pt x="28303" y="24231"/>
                    </a:cubicBezTo>
                    <a:cubicBezTo>
                      <a:pt x="28303" y="27579"/>
                      <a:pt x="29323" y="28307"/>
                      <a:pt x="30924" y="28307"/>
                    </a:cubicBezTo>
                    <a:cubicBezTo>
                      <a:pt x="31740" y="28162"/>
                      <a:pt x="32526" y="28016"/>
                      <a:pt x="33255" y="27579"/>
                    </a:cubicBezTo>
                    <a:close/>
                    <a:moveTo>
                      <a:pt x="18983" y="5154"/>
                    </a:moveTo>
                    <a:cubicBezTo>
                      <a:pt x="13159" y="5154"/>
                      <a:pt x="8062" y="12580"/>
                      <a:pt x="8062" y="20444"/>
                    </a:cubicBezTo>
                    <a:cubicBezTo>
                      <a:pt x="8062" y="24667"/>
                      <a:pt x="9373" y="26414"/>
                      <a:pt x="11702" y="26414"/>
                    </a:cubicBezTo>
                    <a:cubicBezTo>
                      <a:pt x="14033" y="26414"/>
                      <a:pt x="17382" y="23939"/>
                      <a:pt x="21022" y="18697"/>
                    </a:cubicBezTo>
                    <a:cubicBezTo>
                      <a:pt x="21022" y="15347"/>
                      <a:pt x="22770" y="8795"/>
                      <a:pt x="23061" y="6173"/>
                    </a:cubicBezTo>
                    <a:lnTo>
                      <a:pt x="23061" y="6173"/>
                    </a:lnTo>
                    <a:cubicBezTo>
                      <a:pt x="21794" y="5445"/>
                      <a:pt x="20324" y="5009"/>
                      <a:pt x="18838" y="5154"/>
                    </a:cubicBezTo>
                  </a:path>
                </a:pathLst>
              </a:custGeom>
              <a:solidFill>
                <a:srgbClr val="231F20"/>
              </a:solidFill>
              <a:ln w="14556" cap="flat">
                <a:noFill/>
                <a:prstDash val="solid"/>
                <a:miter/>
              </a:ln>
            </p:spPr>
            <p:txBody>
              <a:bodyPr rtlCol="0" anchor="ctr"/>
              <a:lstStyle/>
              <a:p>
                <a:endParaRPr lang="en-ZA"/>
              </a:p>
            </p:txBody>
          </p:sp>
          <p:sp>
            <p:nvSpPr>
              <p:cNvPr id="1208" name="Freeform: Shape 1207">
                <a:extLst>
                  <a:ext uri="{FF2B5EF4-FFF2-40B4-BE49-F238E27FC236}">
                    <a16:creationId xmlns:a16="http://schemas.microsoft.com/office/drawing/2014/main" id="{810C156B-A1C2-44BF-92E8-75953FA938FC}"/>
                  </a:ext>
                </a:extLst>
              </p:cNvPr>
              <p:cNvSpPr/>
              <p:nvPr/>
            </p:nvSpPr>
            <p:spPr>
              <a:xfrm>
                <a:off x="11211689" y="6123292"/>
                <a:ext cx="35094" cy="49947"/>
              </a:xfrm>
              <a:custGeom>
                <a:avLst/>
                <a:gdLst>
                  <a:gd name="connsiteX0" fmla="*/ 24173 w 35094"/>
                  <a:gd name="connsiteY0" fmla="*/ 25832 h 49947"/>
                  <a:gd name="connsiteX1" fmla="*/ 8883 w 35094"/>
                  <a:gd name="connsiteY1" fmla="*/ 48985 h 49947"/>
                  <a:gd name="connsiteX2" fmla="*/ 0 w 35094"/>
                  <a:gd name="connsiteY2" fmla="*/ 47821 h 49947"/>
                  <a:gd name="connsiteX3" fmla="*/ 11649 w 35094"/>
                  <a:gd name="connsiteY3" fmla="*/ 33259 h 49947"/>
                  <a:gd name="connsiteX4" fmla="*/ 7863 w 35094"/>
                  <a:gd name="connsiteY4" fmla="*/ 13745 h 49947"/>
                  <a:gd name="connsiteX5" fmla="*/ 2621 w 35094"/>
                  <a:gd name="connsiteY5" fmla="*/ 203 h 49947"/>
                  <a:gd name="connsiteX6" fmla="*/ 11359 w 35094"/>
                  <a:gd name="connsiteY6" fmla="*/ -962 h 49947"/>
                  <a:gd name="connsiteX7" fmla="*/ 15144 w 35094"/>
                  <a:gd name="connsiteY7" fmla="*/ 10396 h 49947"/>
                  <a:gd name="connsiteX8" fmla="*/ 17037 w 35094"/>
                  <a:gd name="connsiteY8" fmla="*/ 23356 h 49947"/>
                  <a:gd name="connsiteX9" fmla="*/ 17037 w 35094"/>
                  <a:gd name="connsiteY9" fmla="*/ 26123 h 49947"/>
                  <a:gd name="connsiteX10" fmla="*/ 18494 w 35094"/>
                  <a:gd name="connsiteY10" fmla="*/ 23211 h 49947"/>
                  <a:gd name="connsiteX11" fmla="*/ 27085 w 35094"/>
                  <a:gd name="connsiteY11" fmla="*/ -234 h 49947"/>
                  <a:gd name="connsiteX12" fmla="*/ 35095 w 35094"/>
                  <a:gd name="connsiteY12" fmla="*/ -234 h 49947"/>
                  <a:gd name="connsiteX13" fmla="*/ 24173 w 35094"/>
                  <a:gd name="connsiteY13" fmla="*/ 25978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4" h="49947">
                    <a:moveTo>
                      <a:pt x="24173" y="25832"/>
                    </a:moveTo>
                    <a:cubicBezTo>
                      <a:pt x="19819" y="33987"/>
                      <a:pt x="14708" y="41704"/>
                      <a:pt x="8883" y="48985"/>
                    </a:cubicBezTo>
                    <a:lnTo>
                      <a:pt x="0" y="47821"/>
                    </a:lnTo>
                    <a:cubicBezTo>
                      <a:pt x="4601" y="43597"/>
                      <a:pt x="8533" y="38647"/>
                      <a:pt x="11649" y="33259"/>
                    </a:cubicBezTo>
                    <a:cubicBezTo>
                      <a:pt x="10776" y="27870"/>
                      <a:pt x="9466" y="20444"/>
                      <a:pt x="7863" y="13745"/>
                    </a:cubicBezTo>
                    <a:cubicBezTo>
                      <a:pt x="7107" y="8940"/>
                      <a:pt x="5315" y="4280"/>
                      <a:pt x="2621" y="203"/>
                    </a:cubicBezTo>
                    <a:lnTo>
                      <a:pt x="11359" y="-962"/>
                    </a:lnTo>
                    <a:cubicBezTo>
                      <a:pt x="13528" y="2387"/>
                      <a:pt x="14824" y="6319"/>
                      <a:pt x="15144" y="10396"/>
                    </a:cubicBezTo>
                    <a:cubicBezTo>
                      <a:pt x="16019" y="15201"/>
                      <a:pt x="16601" y="19715"/>
                      <a:pt x="17037" y="23356"/>
                    </a:cubicBezTo>
                    <a:lnTo>
                      <a:pt x="17037" y="26123"/>
                    </a:lnTo>
                    <a:cubicBezTo>
                      <a:pt x="17460" y="25104"/>
                      <a:pt x="17955" y="24085"/>
                      <a:pt x="18494" y="23211"/>
                    </a:cubicBezTo>
                    <a:cubicBezTo>
                      <a:pt x="22760" y="15930"/>
                      <a:pt x="25673" y="8066"/>
                      <a:pt x="27085" y="-234"/>
                    </a:cubicBezTo>
                    <a:lnTo>
                      <a:pt x="35095" y="-234"/>
                    </a:lnTo>
                    <a:cubicBezTo>
                      <a:pt x="33027" y="9086"/>
                      <a:pt x="29327" y="17968"/>
                      <a:pt x="24173" y="25978"/>
                    </a:cubicBezTo>
                  </a:path>
                </a:pathLst>
              </a:custGeom>
              <a:solidFill>
                <a:srgbClr val="231F20"/>
              </a:solidFill>
              <a:ln w="14556" cap="flat">
                <a:noFill/>
                <a:prstDash val="solid"/>
                <a:miter/>
              </a:ln>
            </p:spPr>
            <p:txBody>
              <a:bodyPr rtlCol="0" anchor="ctr"/>
              <a:lstStyle/>
              <a:p>
                <a:endParaRPr lang="en-ZA"/>
              </a:p>
            </p:txBody>
          </p:sp>
          <p:sp>
            <p:nvSpPr>
              <p:cNvPr id="1209" name="Freeform: Shape 1208">
                <a:extLst>
                  <a:ext uri="{FF2B5EF4-FFF2-40B4-BE49-F238E27FC236}">
                    <a16:creationId xmlns:a16="http://schemas.microsoft.com/office/drawing/2014/main" id="{F29D555B-569E-B061-60BC-121EDD62213C}"/>
                  </a:ext>
                </a:extLst>
              </p:cNvPr>
              <p:cNvSpPr/>
              <p:nvPr/>
            </p:nvSpPr>
            <p:spPr>
              <a:xfrm>
                <a:off x="11245765" y="6123146"/>
                <a:ext cx="23444" cy="34366"/>
              </a:xfrm>
              <a:custGeom>
                <a:avLst/>
                <a:gdLst>
                  <a:gd name="connsiteX0" fmla="*/ 22134 w 23444"/>
                  <a:gd name="connsiteY0" fmla="*/ 7192 h 34366"/>
                  <a:gd name="connsiteX1" fmla="*/ 15872 w 23444"/>
                  <a:gd name="connsiteY1" fmla="*/ 4717 h 34366"/>
                  <a:gd name="connsiteX2" fmla="*/ 11067 w 23444"/>
                  <a:gd name="connsiteY2" fmla="*/ 8795 h 34366"/>
                  <a:gd name="connsiteX3" fmla="*/ 15290 w 23444"/>
                  <a:gd name="connsiteY3" fmla="*/ 14328 h 34366"/>
                  <a:gd name="connsiteX4" fmla="*/ 21406 w 23444"/>
                  <a:gd name="connsiteY4" fmla="*/ 23211 h 34366"/>
                  <a:gd name="connsiteX5" fmla="*/ 8445 w 23444"/>
                  <a:gd name="connsiteY5" fmla="*/ 33405 h 34366"/>
                  <a:gd name="connsiteX6" fmla="*/ 0 w 23444"/>
                  <a:gd name="connsiteY6" fmla="*/ 31366 h 34366"/>
                  <a:gd name="connsiteX7" fmla="*/ 1164 w 23444"/>
                  <a:gd name="connsiteY7" fmla="*/ 24521 h 34366"/>
                  <a:gd name="connsiteX8" fmla="*/ 8591 w 23444"/>
                  <a:gd name="connsiteY8" fmla="*/ 27871 h 34366"/>
                  <a:gd name="connsiteX9" fmla="*/ 13397 w 23444"/>
                  <a:gd name="connsiteY9" fmla="*/ 24085 h 34366"/>
                  <a:gd name="connsiteX10" fmla="*/ 9319 w 23444"/>
                  <a:gd name="connsiteY10" fmla="*/ 18843 h 34366"/>
                  <a:gd name="connsiteX11" fmla="*/ 3203 w 23444"/>
                  <a:gd name="connsiteY11" fmla="*/ 9523 h 34366"/>
                  <a:gd name="connsiteX12" fmla="*/ 15872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2134" y="7192"/>
                    </a:moveTo>
                    <a:cubicBezTo>
                      <a:pt x="20401" y="5591"/>
                      <a:pt x="18187" y="4717"/>
                      <a:pt x="15872" y="4717"/>
                    </a:cubicBezTo>
                    <a:cubicBezTo>
                      <a:pt x="12523" y="4717"/>
                      <a:pt x="11067" y="6756"/>
                      <a:pt x="11067" y="8795"/>
                    </a:cubicBezTo>
                    <a:cubicBezTo>
                      <a:pt x="11067" y="10833"/>
                      <a:pt x="12086" y="12144"/>
                      <a:pt x="15290" y="14328"/>
                    </a:cubicBezTo>
                    <a:cubicBezTo>
                      <a:pt x="18493" y="16512"/>
                      <a:pt x="21406" y="19425"/>
                      <a:pt x="21406" y="23211"/>
                    </a:cubicBezTo>
                    <a:cubicBezTo>
                      <a:pt x="21406" y="26997"/>
                      <a:pt x="17329" y="33405"/>
                      <a:pt x="8445" y="33405"/>
                    </a:cubicBezTo>
                    <a:cubicBezTo>
                      <a:pt x="5519" y="33405"/>
                      <a:pt x="2635" y="32676"/>
                      <a:pt x="0" y="31366"/>
                    </a:cubicBezTo>
                    <a:lnTo>
                      <a:pt x="1164" y="24521"/>
                    </a:lnTo>
                    <a:cubicBezTo>
                      <a:pt x="3101" y="26560"/>
                      <a:pt x="5766" y="27725"/>
                      <a:pt x="8591" y="27871"/>
                    </a:cubicBezTo>
                    <a:cubicBezTo>
                      <a:pt x="11649" y="27871"/>
                      <a:pt x="13397" y="26560"/>
                      <a:pt x="13397" y="24085"/>
                    </a:cubicBezTo>
                    <a:cubicBezTo>
                      <a:pt x="13397" y="21609"/>
                      <a:pt x="12377" y="20881"/>
                      <a:pt x="9319" y="18843"/>
                    </a:cubicBezTo>
                    <a:cubicBezTo>
                      <a:pt x="6262" y="16804"/>
                      <a:pt x="3203" y="13600"/>
                      <a:pt x="3203" y="9523"/>
                    </a:cubicBezTo>
                    <a:cubicBezTo>
                      <a:pt x="3203" y="5445"/>
                      <a:pt x="7427" y="-962"/>
                      <a:pt x="15872" y="-962"/>
                    </a:cubicBezTo>
                    <a:cubicBezTo>
                      <a:pt x="18465" y="-962"/>
                      <a:pt x="21027" y="-379"/>
                      <a:pt x="23445" y="494"/>
                    </a:cubicBezTo>
                    <a:close/>
                  </a:path>
                </a:pathLst>
              </a:custGeom>
              <a:solidFill>
                <a:srgbClr val="231F20"/>
              </a:solidFill>
              <a:ln w="14556" cap="flat">
                <a:noFill/>
                <a:prstDash val="solid"/>
                <a:miter/>
              </a:ln>
            </p:spPr>
            <p:txBody>
              <a:bodyPr rtlCol="0" anchor="ctr"/>
              <a:lstStyle/>
              <a:p>
                <a:endParaRPr lang="en-ZA"/>
              </a:p>
            </p:txBody>
          </p:sp>
          <p:sp>
            <p:nvSpPr>
              <p:cNvPr id="1210" name="Freeform: Shape 1209">
                <a:extLst>
                  <a:ext uri="{FF2B5EF4-FFF2-40B4-BE49-F238E27FC236}">
                    <a16:creationId xmlns:a16="http://schemas.microsoft.com/office/drawing/2014/main" id="{9FBBC009-8CB3-4D00-BAEB-3CB57B06D9A5}"/>
                  </a:ext>
                </a:extLst>
              </p:cNvPr>
              <p:cNvSpPr/>
              <p:nvPr/>
            </p:nvSpPr>
            <p:spPr>
              <a:xfrm>
                <a:off x="11300809" y="5933113"/>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endParaRPr lang="en-ZA"/>
              </a:p>
            </p:txBody>
          </p:sp>
        </p:grpSp>
        <p:sp>
          <p:nvSpPr>
            <p:cNvPr id="1211" name="Freeform: Shape 1210">
              <a:extLst>
                <a:ext uri="{FF2B5EF4-FFF2-40B4-BE49-F238E27FC236}">
                  <a16:creationId xmlns:a16="http://schemas.microsoft.com/office/drawing/2014/main" id="{C9154B2D-E9B6-A1A3-C9AE-20E41306C6E1}"/>
                </a:ext>
              </a:extLst>
            </p:cNvPr>
            <p:cNvSpPr/>
            <p:nvPr/>
          </p:nvSpPr>
          <p:spPr>
            <a:xfrm>
              <a:off x="10740465" y="6306641"/>
              <a:ext cx="20386" cy="30143"/>
            </a:xfrm>
            <a:custGeom>
              <a:avLst/>
              <a:gdLst>
                <a:gd name="connsiteX0" fmla="*/ 16018 w 20386"/>
                <a:gd name="connsiteY0" fmla="*/ 28598 h 30143"/>
                <a:gd name="connsiteX1" fmla="*/ 4660 w 20386"/>
                <a:gd name="connsiteY1" fmla="*/ 15056 h 30143"/>
                <a:gd name="connsiteX2" fmla="*/ 3640 w 20386"/>
                <a:gd name="connsiteY2" fmla="*/ 13890 h 30143"/>
                <a:gd name="connsiteX3" fmla="*/ 3640 w 20386"/>
                <a:gd name="connsiteY3" fmla="*/ 28452 h 30143"/>
                <a:gd name="connsiteX4" fmla="*/ 0 w 20386"/>
                <a:gd name="connsiteY4" fmla="*/ 28452 h 30143"/>
                <a:gd name="connsiteX5" fmla="*/ 0 w 20386"/>
                <a:gd name="connsiteY5" fmla="*/ 16803 h 30143"/>
                <a:gd name="connsiteX6" fmla="*/ 0 w 20386"/>
                <a:gd name="connsiteY6" fmla="*/ -962 h 30143"/>
                <a:gd name="connsiteX7" fmla="*/ 3495 w 20386"/>
                <a:gd name="connsiteY7" fmla="*/ -962 h 30143"/>
                <a:gd name="connsiteX8" fmla="*/ 3495 w 20386"/>
                <a:gd name="connsiteY8" fmla="*/ 13600 h 30143"/>
                <a:gd name="connsiteX9" fmla="*/ 4368 w 20386"/>
                <a:gd name="connsiteY9" fmla="*/ 12434 h 30143"/>
                <a:gd name="connsiteX10" fmla="*/ 15290 w 20386"/>
                <a:gd name="connsiteY10" fmla="*/ -672 h 30143"/>
                <a:gd name="connsiteX11" fmla="*/ 19658 w 20386"/>
                <a:gd name="connsiteY11" fmla="*/ -672 h 30143"/>
                <a:gd name="connsiteX12" fmla="*/ 7427 w 20386"/>
                <a:gd name="connsiteY12" fmla="*/ 13890 h 30143"/>
                <a:gd name="connsiteX13" fmla="*/ 20386 w 20386"/>
                <a:gd name="connsiteY13" fmla="*/ 29181 h 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 h="30143">
                  <a:moveTo>
                    <a:pt x="16018" y="28598"/>
                  </a:moveTo>
                  <a:lnTo>
                    <a:pt x="4660" y="15056"/>
                  </a:lnTo>
                  <a:lnTo>
                    <a:pt x="3640" y="13890"/>
                  </a:lnTo>
                  <a:lnTo>
                    <a:pt x="3640" y="28452"/>
                  </a:lnTo>
                  <a:lnTo>
                    <a:pt x="0" y="28452"/>
                  </a:lnTo>
                  <a:cubicBezTo>
                    <a:pt x="0" y="26414"/>
                    <a:pt x="0" y="22482"/>
                    <a:pt x="0" y="16803"/>
                  </a:cubicBezTo>
                  <a:lnTo>
                    <a:pt x="0" y="-962"/>
                  </a:lnTo>
                  <a:lnTo>
                    <a:pt x="3495" y="-962"/>
                  </a:lnTo>
                  <a:lnTo>
                    <a:pt x="3495" y="13600"/>
                  </a:lnTo>
                  <a:cubicBezTo>
                    <a:pt x="3757" y="13192"/>
                    <a:pt x="4048" y="12799"/>
                    <a:pt x="4368" y="12434"/>
                  </a:cubicBezTo>
                  <a:lnTo>
                    <a:pt x="15290" y="-672"/>
                  </a:lnTo>
                  <a:lnTo>
                    <a:pt x="19658" y="-672"/>
                  </a:lnTo>
                  <a:lnTo>
                    <a:pt x="7427" y="13890"/>
                  </a:lnTo>
                  <a:cubicBezTo>
                    <a:pt x="10776" y="17968"/>
                    <a:pt x="16164" y="24375"/>
                    <a:pt x="20386" y="29181"/>
                  </a:cubicBezTo>
                  <a:close/>
                </a:path>
              </a:pathLst>
            </a:custGeom>
            <a:solidFill>
              <a:srgbClr val="FFFFFF"/>
            </a:solidFill>
            <a:ln w="14556" cap="flat">
              <a:noFill/>
              <a:prstDash val="solid"/>
              <a:miter/>
            </a:ln>
          </p:spPr>
          <p:txBody>
            <a:bodyPr rtlCol="0" anchor="ctr"/>
            <a:lstStyle/>
            <a:p>
              <a:endParaRPr lang="en-ZA"/>
            </a:p>
          </p:txBody>
        </p:sp>
        <p:sp>
          <p:nvSpPr>
            <p:cNvPr id="1212" name="Freeform: Shape 1211">
              <a:extLst>
                <a:ext uri="{FF2B5EF4-FFF2-40B4-BE49-F238E27FC236}">
                  <a16:creationId xmlns:a16="http://schemas.microsoft.com/office/drawing/2014/main" id="{30237B6A-B15B-94CE-C23D-5CA499E294C8}"/>
                </a:ext>
              </a:extLst>
            </p:cNvPr>
            <p:cNvSpPr/>
            <p:nvPr/>
          </p:nvSpPr>
          <p:spPr>
            <a:xfrm>
              <a:off x="10762599" y="6306787"/>
              <a:ext cx="35239" cy="30142"/>
            </a:xfrm>
            <a:custGeom>
              <a:avLst/>
              <a:gdLst>
                <a:gd name="connsiteX0" fmla="*/ 25774 w 35239"/>
                <a:gd name="connsiteY0" fmla="*/ 28744 h 30142"/>
                <a:gd name="connsiteX1" fmla="*/ 19076 w 35239"/>
                <a:gd name="connsiteY1" fmla="*/ 6319 h 30142"/>
                <a:gd name="connsiteX2" fmla="*/ 19076 w 35239"/>
                <a:gd name="connsiteY2" fmla="*/ 3406 h 30142"/>
                <a:gd name="connsiteX3" fmla="*/ 19076 w 35239"/>
                <a:gd name="connsiteY3" fmla="*/ 3406 h 30142"/>
                <a:gd name="connsiteX4" fmla="*/ 19076 w 35239"/>
                <a:gd name="connsiteY4" fmla="*/ 6319 h 30142"/>
                <a:gd name="connsiteX5" fmla="*/ 11940 w 35239"/>
                <a:gd name="connsiteY5" fmla="*/ 28744 h 30142"/>
                <a:gd name="connsiteX6" fmla="*/ 8737 w 35239"/>
                <a:gd name="connsiteY6" fmla="*/ 28744 h 30142"/>
                <a:gd name="connsiteX7" fmla="*/ 4077 w 35239"/>
                <a:gd name="connsiteY7" fmla="*/ 12871 h 30142"/>
                <a:gd name="connsiteX8" fmla="*/ 0 w 35239"/>
                <a:gd name="connsiteY8" fmla="*/ -962 h 30142"/>
                <a:gd name="connsiteX9" fmla="*/ 2330 w 35239"/>
                <a:gd name="connsiteY9" fmla="*/ -962 h 30142"/>
                <a:gd name="connsiteX10" fmla="*/ 8591 w 35239"/>
                <a:gd name="connsiteY10" fmla="*/ 21609 h 30142"/>
                <a:gd name="connsiteX11" fmla="*/ 8591 w 35239"/>
                <a:gd name="connsiteY11" fmla="*/ 24521 h 30142"/>
                <a:gd name="connsiteX12" fmla="*/ 8591 w 35239"/>
                <a:gd name="connsiteY12" fmla="*/ 24521 h 30142"/>
                <a:gd name="connsiteX13" fmla="*/ 8591 w 35239"/>
                <a:gd name="connsiteY13" fmla="*/ 21609 h 30142"/>
                <a:gd name="connsiteX14" fmla="*/ 15872 w 35239"/>
                <a:gd name="connsiteY14" fmla="*/ -962 h 30142"/>
                <a:gd name="connsiteX15" fmla="*/ 18785 w 35239"/>
                <a:gd name="connsiteY15" fmla="*/ -962 h 30142"/>
                <a:gd name="connsiteX16" fmla="*/ 25483 w 35239"/>
                <a:gd name="connsiteY16" fmla="*/ 21899 h 30142"/>
                <a:gd name="connsiteX17" fmla="*/ 25483 w 35239"/>
                <a:gd name="connsiteY17" fmla="*/ 24521 h 30142"/>
                <a:gd name="connsiteX18" fmla="*/ 25483 w 35239"/>
                <a:gd name="connsiteY18" fmla="*/ 24521 h 30142"/>
                <a:gd name="connsiteX19" fmla="*/ 25483 w 35239"/>
                <a:gd name="connsiteY19" fmla="*/ 21754 h 30142"/>
                <a:gd name="connsiteX20" fmla="*/ 31599 w 35239"/>
                <a:gd name="connsiteY20" fmla="*/ -962 h 30142"/>
                <a:gd name="connsiteX21" fmla="*/ 35240 w 35239"/>
                <a:gd name="connsiteY21" fmla="*/ -962 h 30142"/>
                <a:gd name="connsiteX22" fmla="*/ 31162 w 35239"/>
                <a:gd name="connsiteY22" fmla="*/ 13600 h 30142"/>
                <a:gd name="connsiteX23" fmla="*/ 26794 w 35239"/>
                <a:gd name="connsiteY23" fmla="*/ 29180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39" h="30142">
                  <a:moveTo>
                    <a:pt x="25774" y="28744"/>
                  </a:moveTo>
                  <a:lnTo>
                    <a:pt x="19076" y="6319"/>
                  </a:lnTo>
                  <a:cubicBezTo>
                    <a:pt x="19076" y="5590"/>
                    <a:pt x="19076" y="4280"/>
                    <a:pt x="19076" y="3406"/>
                  </a:cubicBezTo>
                  <a:lnTo>
                    <a:pt x="19076" y="3406"/>
                  </a:lnTo>
                  <a:cubicBezTo>
                    <a:pt x="19163" y="4381"/>
                    <a:pt x="19163" y="5343"/>
                    <a:pt x="19076" y="6319"/>
                  </a:cubicBezTo>
                  <a:lnTo>
                    <a:pt x="11940" y="28744"/>
                  </a:lnTo>
                  <a:lnTo>
                    <a:pt x="8737" y="28744"/>
                  </a:lnTo>
                  <a:cubicBezTo>
                    <a:pt x="7863" y="25395"/>
                    <a:pt x="6698" y="21609"/>
                    <a:pt x="4077" y="12871"/>
                  </a:cubicBezTo>
                  <a:cubicBezTo>
                    <a:pt x="1456" y="4134"/>
                    <a:pt x="728" y="1805"/>
                    <a:pt x="0" y="-962"/>
                  </a:cubicBezTo>
                  <a:lnTo>
                    <a:pt x="2330" y="-962"/>
                  </a:lnTo>
                  <a:lnTo>
                    <a:pt x="8591" y="21609"/>
                  </a:lnTo>
                  <a:cubicBezTo>
                    <a:pt x="8723" y="22569"/>
                    <a:pt x="8723" y="23559"/>
                    <a:pt x="8591" y="24521"/>
                  </a:cubicBezTo>
                  <a:lnTo>
                    <a:pt x="8591" y="24521"/>
                  </a:lnTo>
                  <a:cubicBezTo>
                    <a:pt x="8460" y="23559"/>
                    <a:pt x="8460" y="22569"/>
                    <a:pt x="8591" y="21609"/>
                  </a:cubicBezTo>
                  <a:lnTo>
                    <a:pt x="15872" y="-962"/>
                  </a:lnTo>
                  <a:lnTo>
                    <a:pt x="18785" y="-962"/>
                  </a:lnTo>
                  <a:lnTo>
                    <a:pt x="25483" y="21899"/>
                  </a:lnTo>
                  <a:cubicBezTo>
                    <a:pt x="25628" y="22773"/>
                    <a:pt x="25628" y="23647"/>
                    <a:pt x="25483" y="24521"/>
                  </a:cubicBezTo>
                  <a:lnTo>
                    <a:pt x="25483" y="24521"/>
                  </a:lnTo>
                  <a:cubicBezTo>
                    <a:pt x="25395" y="23603"/>
                    <a:pt x="25395" y="22672"/>
                    <a:pt x="25483" y="21754"/>
                  </a:cubicBezTo>
                  <a:lnTo>
                    <a:pt x="31599" y="-962"/>
                  </a:lnTo>
                  <a:lnTo>
                    <a:pt x="35240" y="-962"/>
                  </a:lnTo>
                  <a:cubicBezTo>
                    <a:pt x="34366" y="1949"/>
                    <a:pt x="33201" y="6319"/>
                    <a:pt x="31162" y="13600"/>
                  </a:cubicBezTo>
                  <a:cubicBezTo>
                    <a:pt x="29124" y="20881"/>
                    <a:pt x="27813" y="25540"/>
                    <a:pt x="26794" y="29180"/>
                  </a:cubicBezTo>
                  <a:close/>
                </a:path>
              </a:pathLst>
            </a:custGeom>
            <a:solidFill>
              <a:srgbClr val="FFFFFF"/>
            </a:solidFill>
            <a:ln w="14556" cap="flat">
              <a:noFill/>
              <a:prstDash val="solid"/>
              <a:miter/>
            </a:ln>
          </p:spPr>
          <p:txBody>
            <a:bodyPr rtlCol="0" anchor="ctr"/>
            <a:lstStyle/>
            <a:p>
              <a:endParaRPr lang="en-ZA"/>
            </a:p>
          </p:txBody>
        </p:sp>
        <p:sp>
          <p:nvSpPr>
            <p:cNvPr id="1213" name="Freeform: Shape 1212">
              <a:extLst>
                <a:ext uri="{FF2B5EF4-FFF2-40B4-BE49-F238E27FC236}">
                  <a16:creationId xmlns:a16="http://schemas.microsoft.com/office/drawing/2014/main" id="{D637AF36-F01C-CBA0-9A72-58D4EEA5FCD6}"/>
                </a:ext>
              </a:extLst>
            </p:cNvPr>
            <p:cNvSpPr/>
            <p:nvPr/>
          </p:nvSpPr>
          <p:spPr>
            <a:xfrm>
              <a:off x="10801042" y="6306641"/>
              <a:ext cx="26066" cy="29560"/>
            </a:xfrm>
            <a:custGeom>
              <a:avLst/>
              <a:gdLst>
                <a:gd name="connsiteX0" fmla="*/ 22134 w 26066"/>
                <a:gd name="connsiteY0" fmla="*/ 28598 h 29560"/>
                <a:gd name="connsiteX1" fmla="*/ 18494 w 26066"/>
                <a:gd name="connsiteY1" fmla="*/ 19278 h 29560"/>
                <a:gd name="connsiteX2" fmla="*/ 7573 w 26066"/>
                <a:gd name="connsiteY2" fmla="*/ 19278 h 29560"/>
                <a:gd name="connsiteX3" fmla="*/ 3932 w 26066"/>
                <a:gd name="connsiteY3" fmla="*/ 28598 h 29560"/>
                <a:gd name="connsiteX4" fmla="*/ 0 w 26066"/>
                <a:gd name="connsiteY4" fmla="*/ 28598 h 29560"/>
                <a:gd name="connsiteX5" fmla="*/ 5534 w 26066"/>
                <a:gd name="connsiteY5" fmla="*/ 14910 h 29560"/>
                <a:gd name="connsiteX6" fmla="*/ 11359 w 26066"/>
                <a:gd name="connsiteY6" fmla="*/ -962 h 29560"/>
                <a:gd name="connsiteX7" fmla="*/ 14853 w 26066"/>
                <a:gd name="connsiteY7" fmla="*/ -962 h 29560"/>
                <a:gd name="connsiteX8" fmla="*/ 20823 w 26066"/>
                <a:gd name="connsiteY8" fmla="*/ 15201 h 29560"/>
                <a:gd name="connsiteX9" fmla="*/ 26066 w 26066"/>
                <a:gd name="connsiteY9" fmla="*/ 28598 h 29560"/>
                <a:gd name="connsiteX10" fmla="*/ 13688 w 26066"/>
                <a:gd name="connsiteY10" fmla="*/ 5591 h 29560"/>
                <a:gd name="connsiteX11" fmla="*/ 13688 w 26066"/>
                <a:gd name="connsiteY11" fmla="*/ 2969 h 29560"/>
                <a:gd name="connsiteX12" fmla="*/ 13688 w 26066"/>
                <a:gd name="connsiteY12" fmla="*/ 2969 h 29560"/>
                <a:gd name="connsiteX13" fmla="*/ 13688 w 26066"/>
                <a:gd name="connsiteY13" fmla="*/ 5591 h 29560"/>
                <a:gd name="connsiteX14" fmla="*/ 9757 w 26066"/>
                <a:gd name="connsiteY14" fmla="*/ 16366 h 29560"/>
                <a:gd name="connsiteX15" fmla="*/ 19076 w 26066"/>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0">
                  <a:moveTo>
                    <a:pt x="22134" y="28598"/>
                  </a:moveTo>
                  <a:lnTo>
                    <a:pt x="18494" y="19278"/>
                  </a:lnTo>
                  <a:lnTo>
                    <a:pt x="7573" y="19278"/>
                  </a:lnTo>
                  <a:lnTo>
                    <a:pt x="3932" y="28598"/>
                  </a:lnTo>
                  <a:lnTo>
                    <a:pt x="0" y="28598"/>
                  </a:lnTo>
                  <a:cubicBezTo>
                    <a:pt x="1165" y="25831"/>
                    <a:pt x="2767" y="22045"/>
                    <a:pt x="5534" y="14910"/>
                  </a:cubicBezTo>
                  <a:cubicBezTo>
                    <a:pt x="8300" y="7775"/>
                    <a:pt x="10485" y="2095"/>
                    <a:pt x="11359" y="-962"/>
                  </a:cubicBezTo>
                  <a:lnTo>
                    <a:pt x="14853" y="-962"/>
                  </a:lnTo>
                  <a:cubicBezTo>
                    <a:pt x="14853" y="1513"/>
                    <a:pt x="17766" y="6901"/>
                    <a:pt x="20823" y="15201"/>
                  </a:cubicBezTo>
                  <a:lnTo>
                    <a:pt x="26066" y="28598"/>
                  </a:lnTo>
                  <a:close/>
                  <a:moveTo>
                    <a:pt x="13688" y="5591"/>
                  </a:moveTo>
                  <a:cubicBezTo>
                    <a:pt x="13645" y="4716"/>
                    <a:pt x="13645" y="3843"/>
                    <a:pt x="13688" y="2969"/>
                  </a:cubicBezTo>
                  <a:lnTo>
                    <a:pt x="13688" y="2969"/>
                  </a:lnTo>
                  <a:cubicBezTo>
                    <a:pt x="13732" y="3843"/>
                    <a:pt x="13732" y="4716"/>
                    <a:pt x="13688" y="5591"/>
                  </a:cubicBezTo>
                  <a:lnTo>
                    <a:pt x="9757" y="16366"/>
                  </a:lnTo>
                  <a:lnTo>
                    <a:pt x="19076" y="16366"/>
                  </a:lnTo>
                  <a:close/>
                </a:path>
              </a:pathLst>
            </a:custGeom>
            <a:solidFill>
              <a:srgbClr val="FFFFFF"/>
            </a:solidFill>
            <a:ln w="14556" cap="flat">
              <a:noFill/>
              <a:prstDash val="solid"/>
              <a:miter/>
            </a:ln>
          </p:spPr>
          <p:txBody>
            <a:bodyPr rtlCol="0" anchor="ctr"/>
            <a:lstStyle/>
            <a:p>
              <a:endParaRPr lang="en-ZA"/>
            </a:p>
          </p:txBody>
        </p:sp>
        <p:sp>
          <p:nvSpPr>
            <p:cNvPr id="1214" name="Freeform: Shape 1213">
              <a:extLst>
                <a:ext uri="{FF2B5EF4-FFF2-40B4-BE49-F238E27FC236}">
                  <a16:creationId xmlns:a16="http://schemas.microsoft.com/office/drawing/2014/main" id="{9D3EEC64-29CD-33C0-8544-3564413CC2BF}"/>
                </a:ext>
              </a:extLst>
            </p:cNvPr>
            <p:cNvSpPr/>
            <p:nvPr/>
          </p:nvSpPr>
          <p:spPr>
            <a:xfrm>
              <a:off x="10827691" y="6307078"/>
              <a:ext cx="22862" cy="29269"/>
            </a:xfrm>
            <a:custGeom>
              <a:avLst/>
              <a:gdLst>
                <a:gd name="connsiteX0" fmla="*/ 0 w 22862"/>
                <a:gd name="connsiteY0" fmla="*/ 28162 h 29269"/>
                <a:gd name="connsiteX1" fmla="*/ 0 w 22862"/>
                <a:gd name="connsiteY1" fmla="*/ 28162 h 29269"/>
                <a:gd name="connsiteX2" fmla="*/ 17766 w 22862"/>
                <a:gd name="connsiteY2" fmla="*/ 2242 h 29269"/>
                <a:gd name="connsiteX3" fmla="*/ 1602 w 22862"/>
                <a:gd name="connsiteY3" fmla="*/ 2242 h 29269"/>
                <a:gd name="connsiteX4" fmla="*/ 1602 w 22862"/>
                <a:gd name="connsiteY4" fmla="*/ -962 h 29269"/>
                <a:gd name="connsiteX5" fmla="*/ 22862 w 22862"/>
                <a:gd name="connsiteY5" fmla="*/ -962 h 29269"/>
                <a:gd name="connsiteX6" fmla="*/ 22862 w 22862"/>
                <a:gd name="connsiteY6" fmla="*/ -962 h 29269"/>
                <a:gd name="connsiteX7" fmla="*/ 5096 w 22862"/>
                <a:gd name="connsiteY7" fmla="*/ 25104 h 29269"/>
                <a:gd name="connsiteX8" fmla="*/ 12523 w 22862"/>
                <a:gd name="connsiteY8" fmla="*/ 25104 h 29269"/>
                <a:gd name="connsiteX9" fmla="*/ 22280 w 22862"/>
                <a:gd name="connsiteY9" fmla="*/ 25104 h 29269"/>
                <a:gd name="connsiteX10" fmla="*/ 22280 w 22862"/>
                <a:gd name="connsiteY10" fmla="*/ 28307 h 2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2" h="29269">
                  <a:moveTo>
                    <a:pt x="0" y="28162"/>
                  </a:moveTo>
                  <a:lnTo>
                    <a:pt x="0" y="28162"/>
                  </a:lnTo>
                  <a:lnTo>
                    <a:pt x="17766" y="2242"/>
                  </a:lnTo>
                  <a:lnTo>
                    <a:pt x="1602" y="2242"/>
                  </a:lnTo>
                  <a:lnTo>
                    <a:pt x="1602" y="-962"/>
                  </a:lnTo>
                  <a:lnTo>
                    <a:pt x="22862" y="-962"/>
                  </a:lnTo>
                  <a:lnTo>
                    <a:pt x="22862" y="-962"/>
                  </a:lnTo>
                  <a:lnTo>
                    <a:pt x="5096" y="25104"/>
                  </a:lnTo>
                  <a:lnTo>
                    <a:pt x="12523" y="25104"/>
                  </a:lnTo>
                  <a:lnTo>
                    <a:pt x="22280" y="25104"/>
                  </a:lnTo>
                  <a:lnTo>
                    <a:pt x="22280" y="28307"/>
                  </a:lnTo>
                  <a:close/>
                </a:path>
              </a:pathLst>
            </a:custGeom>
            <a:solidFill>
              <a:srgbClr val="FFFFFF"/>
            </a:solidFill>
            <a:ln w="14556" cap="flat">
              <a:noFill/>
              <a:prstDash val="solid"/>
              <a:miter/>
            </a:ln>
          </p:spPr>
          <p:txBody>
            <a:bodyPr rtlCol="0" anchor="ctr"/>
            <a:lstStyle/>
            <a:p>
              <a:endParaRPr lang="en-ZA"/>
            </a:p>
          </p:txBody>
        </p:sp>
        <p:sp>
          <p:nvSpPr>
            <p:cNvPr id="1215" name="Freeform: Shape 1214">
              <a:extLst>
                <a:ext uri="{FF2B5EF4-FFF2-40B4-BE49-F238E27FC236}">
                  <a16:creationId xmlns:a16="http://schemas.microsoft.com/office/drawing/2014/main" id="{F29F5947-8B68-AB4F-D984-9862208522E7}"/>
                </a:ext>
              </a:extLst>
            </p:cNvPr>
            <p:cNvSpPr/>
            <p:nvPr/>
          </p:nvSpPr>
          <p:spPr>
            <a:xfrm>
              <a:off x="10855067" y="6306641"/>
              <a:ext cx="21988" cy="30433"/>
            </a:xfrm>
            <a:custGeom>
              <a:avLst/>
              <a:gdLst>
                <a:gd name="connsiteX0" fmla="*/ 18348 w 21988"/>
                <a:gd name="connsiteY0" fmla="*/ 5154 h 30433"/>
                <a:gd name="connsiteX1" fmla="*/ 18348 w 21988"/>
                <a:gd name="connsiteY1" fmla="*/ -526 h 30433"/>
                <a:gd name="connsiteX2" fmla="*/ 21989 w 21988"/>
                <a:gd name="connsiteY2" fmla="*/ -526 h 30433"/>
                <a:gd name="connsiteX3" fmla="*/ 21989 w 21988"/>
                <a:gd name="connsiteY3" fmla="*/ 16949 h 30433"/>
                <a:gd name="connsiteX4" fmla="*/ 10776 w 21988"/>
                <a:gd name="connsiteY4" fmla="*/ 29472 h 30433"/>
                <a:gd name="connsiteX5" fmla="*/ 0 w 21988"/>
                <a:gd name="connsiteY5" fmla="*/ 17386 h 30433"/>
                <a:gd name="connsiteX6" fmla="*/ 0 w 21988"/>
                <a:gd name="connsiteY6" fmla="*/ 5154 h 30433"/>
                <a:gd name="connsiteX7" fmla="*/ 0 w 21988"/>
                <a:gd name="connsiteY7" fmla="*/ -962 h 30433"/>
                <a:gd name="connsiteX8" fmla="*/ 3786 w 21988"/>
                <a:gd name="connsiteY8" fmla="*/ -962 h 30433"/>
                <a:gd name="connsiteX9" fmla="*/ 3786 w 21988"/>
                <a:gd name="connsiteY9" fmla="*/ 5008 h 30433"/>
                <a:gd name="connsiteX10" fmla="*/ 3786 w 21988"/>
                <a:gd name="connsiteY10" fmla="*/ 16803 h 30433"/>
                <a:gd name="connsiteX11" fmla="*/ 11358 w 21988"/>
                <a:gd name="connsiteY11" fmla="*/ 25831 h 30433"/>
                <a:gd name="connsiteX12" fmla="*/ 18785 w 21988"/>
                <a:gd name="connsiteY12"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8" h="30433">
                  <a:moveTo>
                    <a:pt x="18348" y="5154"/>
                  </a:moveTo>
                  <a:cubicBezTo>
                    <a:pt x="18348" y="3260"/>
                    <a:pt x="18348" y="785"/>
                    <a:pt x="18348" y="-526"/>
                  </a:cubicBezTo>
                  <a:lnTo>
                    <a:pt x="21989" y="-526"/>
                  </a:lnTo>
                  <a:lnTo>
                    <a:pt x="21989" y="16949"/>
                  </a:lnTo>
                  <a:cubicBezTo>
                    <a:pt x="21989" y="25395"/>
                    <a:pt x="18057" y="29472"/>
                    <a:pt x="10776" y="29472"/>
                  </a:cubicBezTo>
                  <a:cubicBezTo>
                    <a:pt x="3495" y="29472"/>
                    <a:pt x="0" y="25685"/>
                    <a:pt x="0" y="17386"/>
                  </a:cubicBezTo>
                  <a:lnTo>
                    <a:pt x="0" y="5154"/>
                  </a:lnTo>
                  <a:cubicBezTo>
                    <a:pt x="0" y="2678"/>
                    <a:pt x="0" y="639"/>
                    <a:pt x="0" y="-962"/>
                  </a:cubicBezTo>
                  <a:lnTo>
                    <a:pt x="3786" y="-962"/>
                  </a:lnTo>
                  <a:cubicBezTo>
                    <a:pt x="3786" y="494"/>
                    <a:pt x="3786" y="2532"/>
                    <a:pt x="3786" y="5008"/>
                  </a:cubicBezTo>
                  <a:lnTo>
                    <a:pt x="3786" y="16803"/>
                  </a:lnTo>
                  <a:cubicBezTo>
                    <a:pt x="3786" y="22919"/>
                    <a:pt x="6553"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endParaRPr lang="en-ZA"/>
            </a:p>
          </p:txBody>
        </p:sp>
        <p:sp>
          <p:nvSpPr>
            <p:cNvPr id="1216" name="Freeform: Shape 1215">
              <a:extLst>
                <a:ext uri="{FF2B5EF4-FFF2-40B4-BE49-F238E27FC236}">
                  <a16:creationId xmlns:a16="http://schemas.microsoft.com/office/drawing/2014/main" id="{2059CA4E-4C71-DB6C-617F-DFC199B415FD}"/>
                </a:ext>
              </a:extLst>
            </p:cNvPr>
            <p:cNvSpPr/>
            <p:nvPr/>
          </p:nvSpPr>
          <p:spPr>
            <a:xfrm>
              <a:off x="10884628" y="6306787"/>
              <a:ext cx="16018" cy="29560"/>
            </a:xfrm>
            <a:custGeom>
              <a:avLst/>
              <a:gdLst>
                <a:gd name="connsiteX0" fmla="*/ 0 w 16018"/>
                <a:gd name="connsiteY0" fmla="*/ 28452 h 29560"/>
                <a:gd name="connsiteX1" fmla="*/ 0 w 16018"/>
                <a:gd name="connsiteY1" fmla="*/ 16949 h 29560"/>
                <a:gd name="connsiteX2" fmla="*/ 0 w 16018"/>
                <a:gd name="connsiteY2" fmla="*/ 10541 h 29560"/>
                <a:gd name="connsiteX3" fmla="*/ 0 w 16018"/>
                <a:gd name="connsiteY3" fmla="*/ -962 h 29560"/>
                <a:gd name="connsiteX4" fmla="*/ 3786 w 16018"/>
                <a:gd name="connsiteY4" fmla="*/ -962 h 29560"/>
                <a:gd name="connsiteX5" fmla="*/ 3786 w 16018"/>
                <a:gd name="connsiteY5" fmla="*/ 7775 h 29560"/>
                <a:gd name="connsiteX6" fmla="*/ 3786 w 16018"/>
                <a:gd name="connsiteY6" fmla="*/ 25395 h 29560"/>
                <a:gd name="connsiteX7" fmla="*/ 16019 w 16018"/>
                <a:gd name="connsiteY7" fmla="*/ 25395 h 29560"/>
                <a:gd name="connsiteX8" fmla="*/ 16019 w 16018"/>
                <a:gd name="connsiteY8"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8" h="29560">
                  <a:moveTo>
                    <a:pt x="0" y="28452"/>
                  </a:moveTo>
                  <a:cubicBezTo>
                    <a:pt x="0" y="26559"/>
                    <a:pt x="0" y="22045"/>
                    <a:pt x="0" y="16949"/>
                  </a:cubicBezTo>
                  <a:lnTo>
                    <a:pt x="0" y="10541"/>
                  </a:lnTo>
                  <a:cubicBezTo>
                    <a:pt x="0" y="3697"/>
                    <a:pt x="0" y="1367"/>
                    <a:pt x="0" y="-962"/>
                  </a:cubicBezTo>
                  <a:lnTo>
                    <a:pt x="3786" y="-962"/>
                  </a:lnTo>
                  <a:cubicBezTo>
                    <a:pt x="3786" y="1949"/>
                    <a:pt x="3786" y="4716"/>
                    <a:pt x="3786" y="7775"/>
                  </a:cubicBezTo>
                  <a:lnTo>
                    <a:pt x="3786" y="25395"/>
                  </a:lnTo>
                  <a:lnTo>
                    <a:pt x="16019" y="25395"/>
                  </a:lnTo>
                  <a:lnTo>
                    <a:pt x="16019" y="28598"/>
                  </a:lnTo>
                  <a:close/>
                </a:path>
              </a:pathLst>
            </a:custGeom>
            <a:solidFill>
              <a:srgbClr val="FFFFFF"/>
            </a:solidFill>
            <a:ln w="14556" cap="flat">
              <a:noFill/>
              <a:prstDash val="solid"/>
              <a:miter/>
            </a:ln>
          </p:spPr>
          <p:txBody>
            <a:bodyPr rtlCol="0" anchor="ctr"/>
            <a:lstStyle/>
            <a:p>
              <a:endParaRPr lang="en-ZA"/>
            </a:p>
          </p:txBody>
        </p:sp>
        <p:sp>
          <p:nvSpPr>
            <p:cNvPr id="1217" name="Freeform: Shape 1216">
              <a:extLst>
                <a:ext uri="{FF2B5EF4-FFF2-40B4-BE49-F238E27FC236}">
                  <a16:creationId xmlns:a16="http://schemas.microsoft.com/office/drawing/2014/main" id="{1766551F-62F2-AB06-8A07-E1F89961482C}"/>
                </a:ext>
              </a:extLst>
            </p:cNvPr>
            <p:cNvSpPr/>
            <p:nvPr/>
          </p:nvSpPr>
          <p:spPr>
            <a:xfrm>
              <a:off x="10904578" y="6306641"/>
              <a:ext cx="21987" cy="30433"/>
            </a:xfrm>
            <a:custGeom>
              <a:avLst/>
              <a:gdLst>
                <a:gd name="connsiteX0" fmla="*/ 18202 w 21987"/>
                <a:gd name="connsiteY0" fmla="*/ 5154 h 30433"/>
                <a:gd name="connsiteX1" fmla="*/ 18202 w 21987"/>
                <a:gd name="connsiteY1" fmla="*/ -526 h 30433"/>
                <a:gd name="connsiteX2" fmla="*/ 21988 w 21987"/>
                <a:gd name="connsiteY2" fmla="*/ -526 h 30433"/>
                <a:gd name="connsiteX3" fmla="*/ 21988 w 21987"/>
                <a:gd name="connsiteY3" fmla="*/ 5008 h 30433"/>
                <a:gd name="connsiteX4" fmla="*/ 21988 w 21987"/>
                <a:gd name="connsiteY4" fmla="*/ 16949 h 30433"/>
                <a:gd name="connsiteX5" fmla="*/ 10776 w 21987"/>
                <a:gd name="connsiteY5" fmla="*/ 29472 h 30433"/>
                <a:gd name="connsiteX6" fmla="*/ 0 w 21987"/>
                <a:gd name="connsiteY6" fmla="*/ 17386 h 30433"/>
                <a:gd name="connsiteX7" fmla="*/ 0 w 21987"/>
                <a:gd name="connsiteY7" fmla="*/ 5154 h 30433"/>
                <a:gd name="connsiteX8" fmla="*/ 0 w 21987"/>
                <a:gd name="connsiteY8" fmla="*/ -962 h 30433"/>
                <a:gd name="connsiteX9" fmla="*/ 3785 w 21987"/>
                <a:gd name="connsiteY9" fmla="*/ -962 h 30433"/>
                <a:gd name="connsiteX10" fmla="*/ 3785 w 21987"/>
                <a:gd name="connsiteY10" fmla="*/ 5008 h 30433"/>
                <a:gd name="connsiteX11" fmla="*/ 3785 w 21987"/>
                <a:gd name="connsiteY11" fmla="*/ 16803 h 30433"/>
                <a:gd name="connsiteX12" fmla="*/ 11358 w 21987"/>
                <a:gd name="connsiteY12" fmla="*/ 25831 h 30433"/>
                <a:gd name="connsiteX13" fmla="*/ 18785 w 21987"/>
                <a:gd name="connsiteY13"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87" h="30433">
                  <a:moveTo>
                    <a:pt x="18202" y="5154"/>
                  </a:moveTo>
                  <a:cubicBezTo>
                    <a:pt x="18202" y="3260"/>
                    <a:pt x="18202" y="785"/>
                    <a:pt x="18202" y="-526"/>
                  </a:cubicBezTo>
                  <a:lnTo>
                    <a:pt x="21988" y="-526"/>
                  </a:lnTo>
                  <a:cubicBezTo>
                    <a:pt x="21988" y="1076"/>
                    <a:pt x="21988" y="2824"/>
                    <a:pt x="21988" y="5008"/>
                  </a:cubicBezTo>
                  <a:lnTo>
                    <a:pt x="21988" y="16949"/>
                  </a:lnTo>
                  <a:cubicBezTo>
                    <a:pt x="21988" y="25395"/>
                    <a:pt x="18057" y="29472"/>
                    <a:pt x="10776" y="29472"/>
                  </a:cubicBezTo>
                  <a:cubicBezTo>
                    <a:pt x="3495" y="29472"/>
                    <a:pt x="0" y="25685"/>
                    <a:pt x="0" y="17386"/>
                  </a:cubicBezTo>
                  <a:lnTo>
                    <a:pt x="0" y="5154"/>
                  </a:lnTo>
                  <a:cubicBezTo>
                    <a:pt x="0" y="2678"/>
                    <a:pt x="0" y="639"/>
                    <a:pt x="0" y="-962"/>
                  </a:cubicBezTo>
                  <a:lnTo>
                    <a:pt x="3785" y="-962"/>
                  </a:lnTo>
                  <a:cubicBezTo>
                    <a:pt x="3785" y="494"/>
                    <a:pt x="3785" y="2532"/>
                    <a:pt x="3785" y="5008"/>
                  </a:cubicBezTo>
                  <a:lnTo>
                    <a:pt x="3785" y="16803"/>
                  </a:lnTo>
                  <a:cubicBezTo>
                    <a:pt x="3785" y="22919"/>
                    <a:pt x="6552"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endParaRPr lang="en-ZA"/>
            </a:p>
          </p:txBody>
        </p:sp>
        <p:sp>
          <p:nvSpPr>
            <p:cNvPr id="1218" name="Freeform: Shape 1217">
              <a:extLst>
                <a:ext uri="{FF2B5EF4-FFF2-40B4-BE49-F238E27FC236}">
                  <a16:creationId xmlns:a16="http://schemas.microsoft.com/office/drawing/2014/main" id="{20BD917D-BEA3-DC62-D41E-1CD7D81450BE}"/>
                </a:ext>
              </a:extLst>
            </p:cNvPr>
            <p:cNvSpPr/>
            <p:nvPr/>
          </p:nvSpPr>
          <p:spPr>
            <a:xfrm>
              <a:off x="10932828" y="6323241"/>
              <a:ext cx="10921" cy="2766"/>
            </a:xfrm>
            <a:custGeom>
              <a:avLst/>
              <a:gdLst>
                <a:gd name="connsiteX0" fmla="*/ 0 w 10921"/>
                <a:gd name="connsiteY0" fmla="*/ 1805 h 2766"/>
                <a:gd name="connsiteX1" fmla="*/ 0 w 10921"/>
                <a:gd name="connsiteY1" fmla="*/ -962 h 2766"/>
                <a:gd name="connsiteX2" fmla="*/ 10921 w 10921"/>
                <a:gd name="connsiteY2" fmla="*/ -962 h 2766"/>
                <a:gd name="connsiteX3" fmla="*/ 10921 w 10921"/>
                <a:gd name="connsiteY3" fmla="*/ 1805 h 2766"/>
              </a:gdLst>
              <a:ahLst/>
              <a:cxnLst>
                <a:cxn ang="0">
                  <a:pos x="connsiteX0" y="connsiteY0"/>
                </a:cxn>
                <a:cxn ang="0">
                  <a:pos x="connsiteX1" y="connsiteY1"/>
                </a:cxn>
                <a:cxn ang="0">
                  <a:pos x="connsiteX2" y="connsiteY2"/>
                </a:cxn>
                <a:cxn ang="0">
                  <a:pos x="connsiteX3" y="connsiteY3"/>
                </a:cxn>
              </a:cxnLst>
              <a:rect l="l" t="t" r="r" b="b"/>
              <a:pathLst>
                <a:path w="10921" h="2766">
                  <a:moveTo>
                    <a:pt x="0" y="1805"/>
                  </a:moveTo>
                  <a:lnTo>
                    <a:pt x="0" y="-962"/>
                  </a:lnTo>
                  <a:lnTo>
                    <a:pt x="10921" y="-962"/>
                  </a:lnTo>
                  <a:lnTo>
                    <a:pt x="10921" y="1805"/>
                  </a:lnTo>
                  <a:close/>
                </a:path>
              </a:pathLst>
            </a:custGeom>
            <a:solidFill>
              <a:srgbClr val="FFFFFF"/>
            </a:solidFill>
            <a:ln w="14556" cap="flat">
              <a:noFill/>
              <a:prstDash val="solid"/>
              <a:miter/>
            </a:ln>
          </p:spPr>
          <p:txBody>
            <a:bodyPr rtlCol="0" anchor="ctr"/>
            <a:lstStyle/>
            <a:p>
              <a:endParaRPr lang="en-ZA"/>
            </a:p>
          </p:txBody>
        </p:sp>
        <p:sp>
          <p:nvSpPr>
            <p:cNvPr id="1219" name="Freeform: Shape 1218">
              <a:extLst>
                <a:ext uri="{FF2B5EF4-FFF2-40B4-BE49-F238E27FC236}">
                  <a16:creationId xmlns:a16="http://schemas.microsoft.com/office/drawing/2014/main" id="{FD01703E-4064-9FA4-6872-AD3388733867}"/>
                </a:ext>
              </a:extLst>
            </p:cNvPr>
            <p:cNvSpPr/>
            <p:nvPr/>
          </p:nvSpPr>
          <p:spPr>
            <a:xfrm>
              <a:off x="10950739" y="6307224"/>
              <a:ext cx="24463" cy="29851"/>
            </a:xfrm>
            <a:custGeom>
              <a:avLst/>
              <a:gdLst>
                <a:gd name="connsiteX0" fmla="*/ 21551 w 24463"/>
                <a:gd name="connsiteY0" fmla="*/ 28307 h 29851"/>
                <a:gd name="connsiteX1" fmla="*/ 4806 w 24463"/>
                <a:gd name="connsiteY1" fmla="*/ 6756 h 29851"/>
                <a:gd name="connsiteX2" fmla="*/ 3495 w 24463"/>
                <a:gd name="connsiteY2" fmla="*/ 4571 h 29851"/>
                <a:gd name="connsiteX3" fmla="*/ 3495 w 24463"/>
                <a:gd name="connsiteY3" fmla="*/ 4571 h 29851"/>
                <a:gd name="connsiteX4" fmla="*/ 3495 w 24463"/>
                <a:gd name="connsiteY4" fmla="*/ 7484 h 29851"/>
                <a:gd name="connsiteX5" fmla="*/ 3495 w 24463"/>
                <a:gd name="connsiteY5" fmla="*/ 28599 h 29851"/>
                <a:gd name="connsiteX6" fmla="*/ 0 w 24463"/>
                <a:gd name="connsiteY6" fmla="*/ 28599 h 29851"/>
                <a:gd name="connsiteX7" fmla="*/ 0 w 24463"/>
                <a:gd name="connsiteY7" fmla="*/ 20153 h 29851"/>
                <a:gd name="connsiteX8" fmla="*/ 0 w 24463"/>
                <a:gd name="connsiteY8" fmla="*/ 7047 h 29851"/>
                <a:gd name="connsiteX9" fmla="*/ 0 w 24463"/>
                <a:gd name="connsiteY9" fmla="*/ -962 h 29851"/>
                <a:gd name="connsiteX10" fmla="*/ 2767 w 24463"/>
                <a:gd name="connsiteY10" fmla="*/ -962 h 29851"/>
                <a:gd name="connsiteX11" fmla="*/ 19513 w 24463"/>
                <a:gd name="connsiteY11" fmla="*/ 20881 h 29851"/>
                <a:gd name="connsiteX12" fmla="*/ 20969 w 24463"/>
                <a:gd name="connsiteY12" fmla="*/ 23065 h 29851"/>
                <a:gd name="connsiteX13" fmla="*/ 20969 w 24463"/>
                <a:gd name="connsiteY13" fmla="*/ 23065 h 29851"/>
                <a:gd name="connsiteX14" fmla="*/ 20969 w 24463"/>
                <a:gd name="connsiteY14" fmla="*/ 20299 h 29851"/>
                <a:gd name="connsiteX15" fmla="*/ 20969 w 24463"/>
                <a:gd name="connsiteY15" fmla="*/ -817 h 29851"/>
                <a:gd name="connsiteX16" fmla="*/ 24464 w 24463"/>
                <a:gd name="connsiteY16" fmla="*/ -817 h 29851"/>
                <a:gd name="connsiteX17" fmla="*/ 24464 w 24463"/>
                <a:gd name="connsiteY17" fmla="*/ 7630 h 29851"/>
                <a:gd name="connsiteX18" fmla="*/ 24464 w 24463"/>
                <a:gd name="connsiteY18" fmla="*/ 18842 h 29851"/>
                <a:gd name="connsiteX19" fmla="*/ 24464 w 24463"/>
                <a:gd name="connsiteY19" fmla="*/ 28890 h 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63" h="29851">
                  <a:moveTo>
                    <a:pt x="21551" y="28307"/>
                  </a:moveTo>
                  <a:lnTo>
                    <a:pt x="4806" y="6756"/>
                  </a:lnTo>
                  <a:cubicBezTo>
                    <a:pt x="4325" y="6057"/>
                    <a:pt x="3888" y="5329"/>
                    <a:pt x="3495" y="4571"/>
                  </a:cubicBezTo>
                  <a:lnTo>
                    <a:pt x="3495" y="4571"/>
                  </a:lnTo>
                  <a:cubicBezTo>
                    <a:pt x="3568" y="5547"/>
                    <a:pt x="3568" y="6508"/>
                    <a:pt x="3495" y="7484"/>
                  </a:cubicBezTo>
                  <a:lnTo>
                    <a:pt x="3495" y="28599"/>
                  </a:lnTo>
                  <a:lnTo>
                    <a:pt x="0" y="28599"/>
                  </a:lnTo>
                  <a:cubicBezTo>
                    <a:pt x="0" y="26414"/>
                    <a:pt x="0" y="23939"/>
                    <a:pt x="0" y="20153"/>
                  </a:cubicBezTo>
                  <a:lnTo>
                    <a:pt x="0" y="7047"/>
                  </a:lnTo>
                  <a:cubicBezTo>
                    <a:pt x="0" y="3552"/>
                    <a:pt x="0" y="1222"/>
                    <a:pt x="0" y="-962"/>
                  </a:cubicBezTo>
                  <a:lnTo>
                    <a:pt x="2767" y="-962"/>
                  </a:lnTo>
                  <a:lnTo>
                    <a:pt x="19513" y="20881"/>
                  </a:lnTo>
                  <a:lnTo>
                    <a:pt x="20969" y="23065"/>
                  </a:lnTo>
                  <a:lnTo>
                    <a:pt x="20969" y="23065"/>
                  </a:lnTo>
                  <a:cubicBezTo>
                    <a:pt x="20969" y="22337"/>
                    <a:pt x="20969" y="21318"/>
                    <a:pt x="20969" y="20299"/>
                  </a:cubicBezTo>
                  <a:lnTo>
                    <a:pt x="20969" y="-817"/>
                  </a:lnTo>
                  <a:lnTo>
                    <a:pt x="24464" y="-817"/>
                  </a:lnTo>
                  <a:cubicBezTo>
                    <a:pt x="24464" y="1368"/>
                    <a:pt x="24464" y="3989"/>
                    <a:pt x="24464" y="7630"/>
                  </a:cubicBezTo>
                  <a:lnTo>
                    <a:pt x="24464" y="18842"/>
                  </a:lnTo>
                  <a:cubicBezTo>
                    <a:pt x="24464" y="23502"/>
                    <a:pt x="24464" y="26852"/>
                    <a:pt x="24464" y="28890"/>
                  </a:cubicBezTo>
                  <a:close/>
                </a:path>
              </a:pathLst>
            </a:custGeom>
            <a:solidFill>
              <a:srgbClr val="FFFFFF"/>
            </a:solidFill>
            <a:ln w="14556" cap="flat">
              <a:noFill/>
              <a:prstDash val="solid"/>
              <a:miter/>
            </a:ln>
          </p:spPr>
          <p:txBody>
            <a:bodyPr rtlCol="0" anchor="ctr"/>
            <a:lstStyle/>
            <a:p>
              <a:endParaRPr lang="en-ZA"/>
            </a:p>
          </p:txBody>
        </p:sp>
        <p:sp>
          <p:nvSpPr>
            <p:cNvPr id="1220" name="Freeform: Shape 1219">
              <a:extLst>
                <a:ext uri="{FF2B5EF4-FFF2-40B4-BE49-F238E27FC236}">
                  <a16:creationId xmlns:a16="http://schemas.microsoft.com/office/drawing/2014/main" id="{3E98E648-3EA9-2306-1479-9FF18D654C3E}"/>
                </a:ext>
              </a:extLst>
            </p:cNvPr>
            <p:cNvSpPr/>
            <p:nvPr/>
          </p:nvSpPr>
          <p:spPr>
            <a:xfrm>
              <a:off x="10979426" y="6307078"/>
              <a:ext cx="26066" cy="29561"/>
            </a:xfrm>
            <a:custGeom>
              <a:avLst/>
              <a:gdLst>
                <a:gd name="connsiteX0" fmla="*/ 21407 w 26066"/>
                <a:gd name="connsiteY0" fmla="*/ 28162 h 29561"/>
                <a:gd name="connsiteX1" fmla="*/ 18494 w 26066"/>
                <a:gd name="connsiteY1" fmla="*/ 19279 h 29561"/>
                <a:gd name="connsiteX2" fmla="*/ 7573 w 26066"/>
                <a:gd name="connsiteY2" fmla="*/ 19279 h 29561"/>
                <a:gd name="connsiteX3" fmla="*/ 3932 w 26066"/>
                <a:gd name="connsiteY3" fmla="*/ 28599 h 29561"/>
                <a:gd name="connsiteX4" fmla="*/ 0 w 26066"/>
                <a:gd name="connsiteY4" fmla="*/ 28599 h 29561"/>
                <a:gd name="connsiteX5" fmla="*/ 5534 w 26066"/>
                <a:gd name="connsiteY5" fmla="*/ 14911 h 29561"/>
                <a:gd name="connsiteX6" fmla="*/ 11359 w 26066"/>
                <a:gd name="connsiteY6" fmla="*/ -962 h 29561"/>
                <a:gd name="connsiteX7" fmla="*/ 14853 w 26066"/>
                <a:gd name="connsiteY7" fmla="*/ -962 h 29561"/>
                <a:gd name="connsiteX8" fmla="*/ 20823 w 26066"/>
                <a:gd name="connsiteY8" fmla="*/ 15201 h 29561"/>
                <a:gd name="connsiteX9" fmla="*/ 26066 w 26066"/>
                <a:gd name="connsiteY9" fmla="*/ 28599 h 29561"/>
                <a:gd name="connsiteX10" fmla="*/ 12960 w 26066"/>
                <a:gd name="connsiteY10" fmla="*/ 5154 h 29561"/>
                <a:gd name="connsiteX11" fmla="*/ 12960 w 26066"/>
                <a:gd name="connsiteY11" fmla="*/ 2532 h 29561"/>
                <a:gd name="connsiteX12" fmla="*/ 12960 w 26066"/>
                <a:gd name="connsiteY12" fmla="*/ 2532 h 29561"/>
                <a:gd name="connsiteX13" fmla="*/ 12232 w 26066"/>
                <a:gd name="connsiteY13" fmla="*/ 5154 h 29561"/>
                <a:gd name="connsiteX14" fmla="*/ 8300 w 26066"/>
                <a:gd name="connsiteY14" fmla="*/ 15930 h 29561"/>
                <a:gd name="connsiteX15" fmla="*/ 17620 w 26066"/>
                <a:gd name="connsiteY15" fmla="*/ 15930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1">
                  <a:moveTo>
                    <a:pt x="21407" y="28162"/>
                  </a:moveTo>
                  <a:lnTo>
                    <a:pt x="18494" y="19279"/>
                  </a:lnTo>
                  <a:lnTo>
                    <a:pt x="7573" y="19279"/>
                  </a:lnTo>
                  <a:lnTo>
                    <a:pt x="3932" y="28599"/>
                  </a:lnTo>
                  <a:lnTo>
                    <a:pt x="0" y="28599"/>
                  </a:lnTo>
                  <a:cubicBezTo>
                    <a:pt x="1165" y="25832"/>
                    <a:pt x="2767" y="22046"/>
                    <a:pt x="5534" y="14911"/>
                  </a:cubicBezTo>
                  <a:cubicBezTo>
                    <a:pt x="8300" y="7775"/>
                    <a:pt x="10485" y="2096"/>
                    <a:pt x="11359" y="-962"/>
                  </a:cubicBezTo>
                  <a:lnTo>
                    <a:pt x="14853" y="-962"/>
                  </a:lnTo>
                  <a:cubicBezTo>
                    <a:pt x="14853" y="1514"/>
                    <a:pt x="17766" y="6902"/>
                    <a:pt x="20823" y="15201"/>
                  </a:cubicBezTo>
                  <a:lnTo>
                    <a:pt x="26066" y="28599"/>
                  </a:lnTo>
                  <a:close/>
                  <a:moveTo>
                    <a:pt x="12960" y="5154"/>
                  </a:moveTo>
                  <a:cubicBezTo>
                    <a:pt x="12917" y="4280"/>
                    <a:pt x="12917" y="3406"/>
                    <a:pt x="12960" y="2532"/>
                  </a:cubicBezTo>
                  <a:lnTo>
                    <a:pt x="12960" y="2532"/>
                  </a:lnTo>
                  <a:cubicBezTo>
                    <a:pt x="12771" y="3421"/>
                    <a:pt x="12524" y="4295"/>
                    <a:pt x="12232" y="5154"/>
                  </a:cubicBezTo>
                  <a:lnTo>
                    <a:pt x="8300" y="15930"/>
                  </a:lnTo>
                  <a:lnTo>
                    <a:pt x="17620" y="15930"/>
                  </a:lnTo>
                  <a:close/>
                </a:path>
              </a:pathLst>
            </a:custGeom>
            <a:solidFill>
              <a:srgbClr val="FFFFFF"/>
            </a:solidFill>
            <a:ln w="14556" cap="flat">
              <a:noFill/>
              <a:prstDash val="solid"/>
              <a:miter/>
            </a:ln>
          </p:spPr>
          <p:txBody>
            <a:bodyPr rtlCol="0" anchor="ctr"/>
            <a:lstStyle/>
            <a:p>
              <a:endParaRPr lang="en-ZA"/>
            </a:p>
          </p:txBody>
        </p:sp>
        <p:sp>
          <p:nvSpPr>
            <p:cNvPr id="1221" name="Freeform: Shape 1220">
              <a:extLst>
                <a:ext uri="{FF2B5EF4-FFF2-40B4-BE49-F238E27FC236}">
                  <a16:creationId xmlns:a16="http://schemas.microsoft.com/office/drawing/2014/main" id="{F58595C7-0365-E030-7E5E-DC4C88300DDF}"/>
                </a:ext>
              </a:extLst>
            </p:cNvPr>
            <p:cNvSpPr/>
            <p:nvPr/>
          </p:nvSpPr>
          <p:spPr>
            <a:xfrm>
              <a:off x="11005055" y="6307078"/>
              <a:ext cx="21988" cy="29561"/>
            </a:xfrm>
            <a:custGeom>
              <a:avLst/>
              <a:gdLst>
                <a:gd name="connsiteX0" fmla="*/ 8883 w 21988"/>
                <a:gd name="connsiteY0" fmla="*/ 28162 h 29561"/>
                <a:gd name="connsiteX1" fmla="*/ 8883 w 21988"/>
                <a:gd name="connsiteY1" fmla="*/ 16804 h 29561"/>
                <a:gd name="connsiteX2" fmla="*/ 8883 w 21988"/>
                <a:gd name="connsiteY2" fmla="*/ 2242 h 29561"/>
                <a:gd name="connsiteX3" fmla="*/ 0 w 21988"/>
                <a:gd name="connsiteY3" fmla="*/ 2242 h 29561"/>
                <a:gd name="connsiteX4" fmla="*/ 0 w 21988"/>
                <a:gd name="connsiteY4" fmla="*/ -962 h 29561"/>
                <a:gd name="connsiteX5" fmla="*/ 21989 w 21988"/>
                <a:gd name="connsiteY5" fmla="*/ -962 h 29561"/>
                <a:gd name="connsiteX6" fmla="*/ 21989 w 21988"/>
                <a:gd name="connsiteY6" fmla="*/ 2242 h 29561"/>
                <a:gd name="connsiteX7" fmla="*/ 12815 w 21988"/>
                <a:gd name="connsiteY7" fmla="*/ 2242 h 29561"/>
                <a:gd name="connsiteX8" fmla="*/ 12815 w 21988"/>
                <a:gd name="connsiteY8" fmla="*/ 28599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8" h="29561">
                  <a:moveTo>
                    <a:pt x="8883" y="28162"/>
                  </a:moveTo>
                  <a:cubicBezTo>
                    <a:pt x="8883" y="25832"/>
                    <a:pt x="8883" y="21754"/>
                    <a:pt x="8883" y="16804"/>
                  </a:cubicBezTo>
                  <a:lnTo>
                    <a:pt x="8883" y="2242"/>
                  </a:lnTo>
                  <a:lnTo>
                    <a:pt x="0" y="2242"/>
                  </a:lnTo>
                  <a:lnTo>
                    <a:pt x="0" y="-962"/>
                  </a:lnTo>
                  <a:lnTo>
                    <a:pt x="21989" y="-962"/>
                  </a:lnTo>
                  <a:lnTo>
                    <a:pt x="21989" y="2242"/>
                  </a:lnTo>
                  <a:lnTo>
                    <a:pt x="12815" y="2242"/>
                  </a:lnTo>
                  <a:lnTo>
                    <a:pt x="12815" y="28599"/>
                  </a:lnTo>
                  <a:close/>
                </a:path>
              </a:pathLst>
            </a:custGeom>
            <a:solidFill>
              <a:srgbClr val="FFFFFF"/>
            </a:solidFill>
            <a:ln w="14556" cap="flat">
              <a:noFill/>
              <a:prstDash val="solid"/>
              <a:miter/>
            </a:ln>
          </p:spPr>
          <p:txBody>
            <a:bodyPr rtlCol="0" anchor="ctr"/>
            <a:lstStyle/>
            <a:p>
              <a:endParaRPr lang="en-ZA"/>
            </a:p>
          </p:txBody>
        </p:sp>
        <p:sp>
          <p:nvSpPr>
            <p:cNvPr id="1222" name="Freeform: Shape 1221">
              <a:extLst>
                <a:ext uri="{FF2B5EF4-FFF2-40B4-BE49-F238E27FC236}">
                  <a16:creationId xmlns:a16="http://schemas.microsoft.com/office/drawing/2014/main" id="{1B680FF6-588C-2107-8326-1636892535FA}"/>
                </a:ext>
              </a:extLst>
            </p:cNvPr>
            <p:cNvSpPr/>
            <p:nvPr/>
          </p:nvSpPr>
          <p:spPr>
            <a:xfrm>
              <a:off x="11027044" y="6306641"/>
              <a:ext cx="25920" cy="29560"/>
            </a:xfrm>
            <a:custGeom>
              <a:avLst/>
              <a:gdLst>
                <a:gd name="connsiteX0" fmla="*/ 21989 w 25920"/>
                <a:gd name="connsiteY0" fmla="*/ 28598 h 29560"/>
                <a:gd name="connsiteX1" fmla="*/ 18494 w 25920"/>
                <a:gd name="connsiteY1" fmla="*/ 19278 h 29560"/>
                <a:gd name="connsiteX2" fmla="*/ 7427 w 25920"/>
                <a:gd name="connsiteY2" fmla="*/ 19278 h 29560"/>
                <a:gd name="connsiteX3" fmla="*/ 3932 w 25920"/>
                <a:gd name="connsiteY3" fmla="*/ 28598 h 29560"/>
                <a:gd name="connsiteX4" fmla="*/ 0 w 25920"/>
                <a:gd name="connsiteY4" fmla="*/ 28598 h 29560"/>
                <a:gd name="connsiteX5" fmla="*/ 5388 w 25920"/>
                <a:gd name="connsiteY5" fmla="*/ 14910 h 29560"/>
                <a:gd name="connsiteX6" fmla="*/ 11359 w 25920"/>
                <a:gd name="connsiteY6" fmla="*/ -962 h 29560"/>
                <a:gd name="connsiteX7" fmla="*/ 14562 w 25920"/>
                <a:gd name="connsiteY7" fmla="*/ -962 h 29560"/>
                <a:gd name="connsiteX8" fmla="*/ 20678 w 25920"/>
                <a:gd name="connsiteY8" fmla="*/ 15201 h 29560"/>
                <a:gd name="connsiteX9" fmla="*/ 25921 w 25920"/>
                <a:gd name="connsiteY9" fmla="*/ 28598 h 29560"/>
                <a:gd name="connsiteX10" fmla="*/ 13543 w 25920"/>
                <a:gd name="connsiteY10" fmla="*/ 5591 h 29560"/>
                <a:gd name="connsiteX11" fmla="*/ 13543 w 25920"/>
                <a:gd name="connsiteY11" fmla="*/ 2969 h 29560"/>
                <a:gd name="connsiteX12" fmla="*/ 13543 w 25920"/>
                <a:gd name="connsiteY12" fmla="*/ 2969 h 29560"/>
                <a:gd name="connsiteX13" fmla="*/ 13543 w 25920"/>
                <a:gd name="connsiteY13" fmla="*/ 5591 h 29560"/>
                <a:gd name="connsiteX14" fmla="*/ 9756 w 25920"/>
                <a:gd name="connsiteY14" fmla="*/ 16366 h 29560"/>
                <a:gd name="connsiteX15" fmla="*/ 19076 w 25920"/>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0" h="29560">
                  <a:moveTo>
                    <a:pt x="21989" y="28598"/>
                  </a:moveTo>
                  <a:lnTo>
                    <a:pt x="18494" y="19278"/>
                  </a:lnTo>
                  <a:lnTo>
                    <a:pt x="7427" y="19278"/>
                  </a:lnTo>
                  <a:cubicBezTo>
                    <a:pt x="5970" y="23064"/>
                    <a:pt x="4660" y="26414"/>
                    <a:pt x="3932" y="28598"/>
                  </a:cubicBezTo>
                  <a:lnTo>
                    <a:pt x="0" y="28598"/>
                  </a:lnTo>
                  <a:cubicBezTo>
                    <a:pt x="1165" y="25831"/>
                    <a:pt x="2767" y="22045"/>
                    <a:pt x="5388" y="14910"/>
                  </a:cubicBezTo>
                  <a:cubicBezTo>
                    <a:pt x="8009" y="7775"/>
                    <a:pt x="10339" y="2095"/>
                    <a:pt x="11359" y="-962"/>
                  </a:cubicBezTo>
                  <a:lnTo>
                    <a:pt x="14562" y="-962"/>
                  </a:lnTo>
                  <a:cubicBezTo>
                    <a:pt x="15436" y="1513"/>
                    <a:pt x="17620" y="6901"/>
                    <a:pt x="20678" y="15201"/>
                  </a:cubicBezTo>
                  <a:cubicBezTo>
                    <a:pt x="22862" y="20881"/>
                    <a:pt x="24901" y="26269"/>
                    <a:pt x="25921" y="28598"/>
                  </a:cubicBezTo>
                  <a:close/>
                  <a:moveTo>
                    <a:pt x="13543" y="5591"/>
                  </a:moveTo>
                  <a:cubicBezTo>
                    <a:pt x="13485" y="4716"/>
                    <a:pt x="13485" y="3843"/>
                    <a:pt x="13543" y="2969"/>
                  </a:cubicBezTo>
                  <a:lnTo>
                    <a:pt x="13543" y="2969"/>
                  </a:lnTo>
                  <a:cubicBezTo>
                    <a:pt x="13659" y="3843"/>
                    <a:pt x="13659" y="4716"/>
                    <a:pt x="13543" y="5591"/>
                  </a:cubicBezTo>
                  <a:lnTo>
                    <a:pt x="9756" y="16366"/>
                  </a:lnTo>
                  <a:lnTo>
                    <a:pt x="19076" y="16366"/>
                  </a:lnTo>
                  <a:close/>
                </a:path>
              </a:pathLst>
            </a:custGeom>
            <a:solidFill>
              <a:srgbClr val="FFFFFF"/>
            </a:solidFill>
            <a:ln w="14556" cap="flat">
              <a:noFill/>
              <a:prstDash val="solid"/>
              <a:miter/>
            </a:ln>
          </p:spPr>
          <p:txBody>
            <a:bodyPr rtlCol="0" anchor="ctr"/>
            <a:lstStyle/>
            <a:p>
              <a:endParaRPr lang="en-ZA"/>
            </a:p>
          </p:txBody>
        </p:sp>
        <p:sp>
          <p:nvSpPr>
            <p:cNvPr id="1223" name="Freeform: Shape 1222">
              <a:extLst>
                <a:ext uri="{FF2B5EF4-FFF2-40B4-BE49-F238E27FC236}">
                  <a16:creationId xmlns:a16="http://schemas.microsoft.com/office/drawing/2014/main" id="{1D48179A-FBA7-2D3A-4B8F-965DA7040294}"/>
                </a:ext>
              </a:extLst>
            </p:cNvPr>
            <p:cNvSpPr/>
            <p:nvPr/>
          </p:nvSpPr>
          <p:spPr>
            <a:xfrm>
              <a:off x="11057187" y="6306787"/>
              <a:ext cx="15872" cy="29560"/>
            </a:xfrm>
            <a:custGeom>
              <a:avLst/>
              <a:gdLst>
                <a:gd name="connsiteX0" fmla="*/ 0 w 15872"/>
                <a:gd name="connsiteY0" fmla="*/ 28452 h 29560"/>
                <a:gd name="connsiteX1" fmla="*/ 0 w 15872"/>
                <a:gd name="connsiteY1" fmla="*/ 16949 h 29560"/>
                <a:gd name="connsiteX2" fmla="*/ 0 w 15872"/>
                <a:gd name="connsiteY2" fmla="*/ -962 h 29560"/>
                <a:gd name="connsiteX3" fmla="*/ 3640 w 15872"/>
                <a:gd name="connsiteY3" fmla="*/ -962 h 29560"/>
                <a:gd name="connsiteX4" fmla="*/ 3640 w 15872"/>
                <a:gd name="connsiteY4" fmla="*/ 7775 h 29560"/>
                <a:gd name="connsiteX5" fmla="*/ 3640 w 15872"/>
                <a:gd name="connsiteY5" fmla="*/ 25395 h 29560"/>
                <a:gd name="connsiteX6" fmla="*/ 15872 w 15872"/>
                <a:gd name="connsiteY6" fmla="*/ 25395 h 29560"/>
                <a:gd name="connsiteX7" fmla="*/ 15872 w 15872"/>
                <a:gd name="connsiteY7"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2" h="29560">
                  <a:moveTo>
                    <a:pt x="0" y="28452"/>
                  </a:moveTo>
                  <a:cubicBezTo>
                    <a:pt x="0" y="26559"/>
                    <a:pt x="0" y="22045"/>
                    <a:pt x="0" y="16949"/>
                  </a:cubicBezTo>
                  <a:lnTo>
                    <a:pt x="0" y="-962"/>
                  </a:lnTo>
                  <a:lnTo>
                    <a:pt x="3640" y="-962"/>
                  </a:lnTo>
                  <a:cubicBezTo>
                    <a:pt x="3640" y="1949"/>
                    <a:pt x="3640" y="4716"/>
                    <a:pt x="3640" y="7775"/>
                  </a:cubicBezTo>
                  <a:lnTo>
                    <a:pt x="3640" y="25395"/>
                  </a:lnTo>
                  <a:lnTo>
                    <a:pt x="15872" y="25395"/>
                  </a:lnTo>
                  <a:lnTo>
                    <a:pt x="15872" y="28598"/>
                  </a:lnTo>
                  <a:close/>
                </a:path>
              </a:pathLst>
            </a:custGeom>
            <a:solidFill>
              <a:srgbClr val="FFFFFF"/>
            </a:solidFill>
            <a:ln w="14556" cap="flat">
              <a:noFill/>
              <a:prstDash val="solid"/>
              <a:miter/>
            </a:ln>
          </p:spPr>
          <p:txBody>
            <a:bodyPr rtlCol="0" anchor="ctr"/>
            <a:lstStyle/>
            <a:p>
              <a:endParaRPr lang="en-ZA"/>
            </a:p>
          </p:txBody>
        </p:sp>
      </p:grpSp>
      <p:pic>
        <p:nvPicPr>
          <p:cNvPr id="268" name="Graphic 267">
            <a:extLst>
              <a:ext uri="{FF2B5EF4-FFF2-40B4-BE49-F238E27FC236}">
                <a16:creationId xmlns:a16="http://schemas.microsoft.com/office/drawing/2014/main" id="{68501290-3A4F-E7B4-D3FC-9039828676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9753" y="5832922"/>
            <a:ext cx="3706113" cy="581351"/>
          </a:xfrm>
          <a:prstGeom prst="rect">
            <a:avLst/>
          </a:prstGeom>
        </p:spPr>
      </p:pic>
      <p:sp>
        <p:nvSpPr>
          <p:cNvPr id="1230" name="TextBox 1229">
            <a:extLst>
              <a:ext uri="{FF2B5EF4-FFF2-40B4-BE49-F238E27FC236}">
                <a16:creationId xmlns:a16="http://schemas.microsoft.com/office/drawing/2014/main" id="{E5D90223-39B8-E15E-CAF2-F71FF4A8CA52}"/>
              </a:ext>
            </a:extLst>
          </p:cNvPr>
          <p:cNvSpPr txBox="1"/>
          <p:nvPr/>
        </p:nvSpPr>
        <p:spPr>
          <a:xfrm>
            <a:off x="5353932" y="168862"/>
            <a:ext cx="3865586" cy="830997"/>
          </a:xfrm>
          <a:prstGeom prst="rect">
            <a:avLst/>
          </a:prstGeom>
          <a:noFill/>
        </p:spPr>
        <p:txBody>
          <a:bodyPr wrap="square" rtlCol="0">
            <a:spAutoFit/>
          </a:bodyPr>
          <a:lstStyle/>
          <a:p>
            <a:pPr algn="r"/>
            <a:r>
              <a:rPr lang="en-US" sz="2400" b="1"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rPr>
              <a:t>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Beach &amp; Bush Experience</a:t>
            </a:r>
          </a:p>
          <a:p>
            <a:pPr algn="ctr"/>
            <a:endParaRPr lang="en-US" sz="2400" b="1" dirty="0">
              <a:solidFill>
                <a:schemeClr val="accent1"/>
              </a:solidFill>
              <a:highlight>
                <a:srgbClr val="0000FF"/>
              </a:highlight>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231" name="Table 1230">
            <a:extLst>
              <a:ext uri="{FF2B5EF4-FFF2-40B4-BE49-F238E27FC236}">
                <a16:creationId xmlns:a16="http://schemas.microsoft.com/office/drawing/2014/main" id="{7F0AE545-ADF5-5042-4C35-84ECE91EACA4}"/>
              </a:ext>
            </a:extLst>
          </p:cNvPr>
          <p:cNvGraphicFramePr>
            <a:graphicFrameLocks noGrp="1"/>
          </p:cNvGraphicFramePr>
          <p:nvPr>
            <p:extLst>
              <p:ext uri="{D42A27DB-BD31-4B8C-83A1-F6EECF244321}">
                <p14:modId xmlns:p14="http://schemas.microsoft.com/office/powerpoint/2010/main" val="3180151946"/>
              </p:ext>
            </p:extLst>
          </p:nvPr>
        </p:nvGraphicFramePr>
        <p:xfrm>
          <a:off x="5589494" y="584360"/>
          <a:ext cx="4923668" cy="395244"/>
        </p:xfrm>
        <a:graphic>
          <a:graphicData uri="http://schemas.openxmlformats.org/drawingml/2006/table">
            <a:tbl>
              <a:tblPr>
                <a:tableStyleId>{5C22544A-7EE6-4342-B048-85BDC9FD1C3A}</a:tableStyleId>
              </a:tblPr>
              <a:tblGrid>
                <a:gridCol w="4923668">
                  <a:extLst>
                    <a:ext uri="{9D8B030D-6E8A-4147-A177-3AD203B41FA5}">
                      <a16:colId xmlns:a16="http://schemas.microsoft.com/office/drawing/2014/main" val="1531855021"/>
                    </a:ext>
                  </a:extLst>
                </a:gridCol>
              </a:tblGrid>
              <a:tr h="395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82440"/>
                  </a:ext>
                </a:extLst>
              </a:tr>
            </a:tbl>
          </a:graphicData>
        </a:graphic>
      </p:graphicFrame>
      <p:pic>
        <p:nvPicPr>
          <p:cNvPr id="1233" name="Graphic 1232">
            <a:extLst>
              <a:ext uri="{FF2B5EF4-FFF2-40B4-BE49-F238E27FC236}">
                <a16:creationId xmlns:a16="http://schemas.microsoft.com/office/drawing/2014/main" id="{8976C97F-4042-5726-7B31-E2FB29C751A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0163" y="6557216"/>
            <a:ext cx="3692999" cy="173788"/>
          </a:xfrm>
          <a:prstGeom prst="rect">
            <a:avLst/>
          </a:prstGeom>
        </p:spPr>
      </p:pic>
      <p:pic>
        <p:nvPicPr>
          <p:cNvPr id="1235" name="Graphic 1234">
            <a:extLst>
              <a:ext uri="{FF2B5EF4-FFF2-40B4-BE49-F238E27FC236}">
                <a16:creationId xmlns:a16="http://schemas.microsoft.com/office/drawing/2014/main" id="{1CDB401E-AD12-41EC-FB19-36B9B146FC4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4518" y="6524008"/>
            <a:ext cx="1669951" cy="333991"/>
          </a:xfrm>
          <a:prstGeom prst="rect">
            <a:avLst/>
          </a:prstGeom>
        </p:spPr>
      </p:pic>
      <p:graphicFrame>
        <p:nvGraphicFramePr>
          <p:cNvPr id="7" name="Table 7">
            <a:extLst>
              <a:ext uri="{FF2B5EF4-FFF2-40B4-BE49-F238E27FC236}">
                <a16:creationId xmlns:a16="http://schemas.microsoft.com/office/drawing/2014/main" id="{EE1CFD8A-B841-D52A-70FB-BE8E00685A13}"/>
              </a:ext>
            </a:extLst>
          </p:cNvPr>
          <p:cNvGraphicFramePr>
            <a:graphicFrameLocks noGrp="1"/>
          </p:cNvGraphicFramePr>
          <p:nvPr>
            <p:extLst>
              <p:ext uri="{D42A27DB-BD31-4B8C-83A1-F6EECF244321}">
                <p14:modId xmlns:p14="http://schemas.microsoft.com/office/powerpoint/2010/main" val="1737101584"/>
              </p:ext>
            </p:extLst>
          </p:nvPr>
        </p:nvGraphicFramePr>
        <p:xfrm>
          <a:off x="2565609" y="1136747"/>
          <a:ext cx="8500605" cy="4575576"/>
        </p:xfrm>
        <a:graphic>
          <a:graphicData uri="http://schemas.openxmlformats.org/drawingml/2006/table">
            <a:tbl>
              <a:tblPr firstRow="1" bandRow="1">
                <a:tableStyleId>{7DF18680-E054-41AD-8BC1-D1AEF772440D}</a:tableStyleId>
              </a:tblPr>
              <a:tblGrid>
                <a:gridCol w="1590920">
                  <a:extLst>
                    <a:ext uri="{9D8B030D-6E8A-4147-A177-3AD203B41FA5}">
                      <a16:colId xmlns:a16="http://schemas.microsoft.com/office/drawing/2014/main" val="3824403482"/>
                    </a:ext>
                  </a:extLst>
                </a:gridCol>
                <a:gridCol w="4597158">
                  <a:extLst>
                    <a:ext uri="{9D8B030D-6E8A-4147-A177-3AD203B41FA5}">
                      <a16:colId xmlns:a16="http://schemas.microsoft.com/office/drawing/2014/main" val="4234831438"/>
                    </a:ext>
                  </a:extLst>
                </a:gridCol>
                <a:gridCol w="2312527">
                  <a:extLst>
                    <a:ext uri="{9D8B030D-6E8A-4147-A177-3AD203B41FA5}">
                      <a16:colId xmlns:a16="http://schemas.microsoft.com/office/drawing/2014/main" val="3423308352"/>
                    </a:ext>
                  </a:extLst>
                </a:gridCol>
              </a:tblGrid>
              <a:tr h="257745">
                <a:tc gridSpan="3">
                  <a:txBody>
                    <a:bodyPr/>
                    <a:lstStyle/>
                    <a:p>
                      <a:pPr algn="ctr"/>
                      <a:endParaRPr lang="en-ZA" sz="1200" dirty="0">
                        <a:solidFill>
                          <a:schemeClr val="lt1">
                            <a:alpha val="50000"/>
                          </a:schemeClr>
                        </a:solidFill>
                        <a:latin typeface="+mn-lt"/>
                      </a:endParaRPr>
                    </a:p>
                  </a:txBody>
                  <a:tcPr marL="45720" marR="45720" anchor="ctr">
                    <a:solidFill>
                      <a:srgbClr val="00B0F0"/>
                    </a:solidFill>
                  </a:tcPr>
                </a:tc>
                <a:tc hMerge="1">
                  <a:txBody>
                    <a:bodyPr/>
                    <a:lstStyle/>
                    <a:p>
                      <a:endParaRPr lang="en-ZA" sz="1400" dirty="0"/>
                    </a:p>
                  </a:txBody>
                  <a:tcPr marL="45720" marR="45720" anchor="ctr"/>
                </a:tc>
                <a:tc hMerge="1">
                  <a:txBody>
                    <a:bodyPr/>
                    <a:lstStyle/>
                    <a:p>
                      <a:endParaRPr lang="en-ZA" sz="1400" dirty="0"/>
                    </a:p>
                  </a:txBody>
                  <a:tcPr marL="45720" marR="45720" anchor="ctr"/>
                </a:tc>
                <a:extLst>
                  <a:ext uri="{0D108BD9-81ED-4DB2-BD59-A6C34878D82A}">
                    <a16:rowId xmlns:a16="http://schemas.microsoft.com/office/drawing/2014/main" val="1332792989"/>
                  </a:ext>
                </a:extLst>
              </a:tr>
              <a:tr h="170517">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232960"/>
                    </a:solidFill>
                  </a:tcPr>
                </a:tc>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 / UNIQUE OFFERINGS</a:t>
                      </a:r>
                      <a:endParaRPr lang="en-ZA"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232960"/>
                    </a:solidFill>
                  </a:tcPr>
                </a:tc>
                <a:tc>
                  <a:txBody>
                    <a:bodyPr/>
                    <a:lstStyle/>
                    <a:p>
                      <a:pPr algn="ctr">
                        <a:lnSpc>
                          <a:spcPct val="115000"/>
                        </a:lnSpc>
                        <a:spcAft>
                          <a:spcPts val="1000"/>
                        </a:spcAft>
                      </a:pP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DETAILS</a:t>
                      </a:r>
                    </a:p>
                  </a:txBody>
                  <a:tcPr marL="68580" marR="68580" marT="0" marB="0" anchor="ctr">
                    <a:solidFill>
                      <a:srgbClr val="232960"/>
                    </a:solidFill>
                  </a:tcPr>
                </a:tc>
                <a:extLst>
                  <a:ext uri="{0D108BD9-81ED-4DB2-BD59-A6C34878D82A}">
                    <a16:rowId xmlns:a16="http://schemas.microsoft.com/office/drawing/2014/main" val="89009628"/>
                  </a:ext>
                </a:extLst>
              </a:tr>
              <a:tr h="1693537">
                <a:tc>
                  <a:txBody>
                    <a:bodyPr/>
                    <a:lstStyle/>
                    <a:p>
                      <a:pPr algn="ctr"/>
                      <a:r>
                        <a:rPr lang="en-US"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Blue Marlin All-Inclusive Seaside Escape</a:t>
                      </a:r>
                    </a:p>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indent="0" algn="l">
                        <a:buFont typeface="Arial" panose="020B0604020202020204" pitchFamily="34" charset="0"/>
                        <a:buNone/>
                      </a:pP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The Blue Marlin All-Inclusive Seascape is the only resort in the region offering an all-inclusive experience where everything is taken care of.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No frills, no fuss, no hidden costs. Be it families, friends, couples or corporates, the Blue Marlin All-Inclusive Seascape hits the mark for affordable, high-end holidays along the KwaZulu-Natal South Coast.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All this tropical tranquility is topped off with modern facilities and something-for-everyone adventures.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No need to fly abroad for that quintessential resort experience. It’s right here! </a:t>
                      </a:r>
                    </a:p>
                    <a:p>
                      <a:pPr marL="0" indent="0" algn="l">
                        <a:buFont typeface="Arial" panose="020B0604020202020204" pitchFamily="34" charset="0"/>
                        <a:buNone/>
                      </a:pP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039 978 3361</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info@bluemarlin.co.za</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972365730"/>
                  </a:ext>
                </a:extLst>
              </a:tr>
              <a:tr h="257745">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txBody>
                  <a:tcPr marL="45720" marR="45720" anchor="ctr"/>
                </a:tc>
                <a:extLst>
                  <a:ext uri="{0D108BD9-81ED-4DB2-BD59-A6C34878D82A}">
                    <a16:rowId xmlns:a16="http://schemas.microsoft.com/office/drawing/2014/main" val="175421385"/>
                  </a:ext>
                </a:extLst>
              </a:tr>
              <a:tr h="1818533">
                <a:tc>
                  <a:txBody>
                    <a:bodyPr/>
                    <a:lstStyle/>
                    <a:p>
                      <a:pPr algn="ctr"/>
                      <a:r>
                        <a:rPr lang="en-US" sz="1100" b="1" dirty="0" err="1">
                          <a:solidFill>
                            <a:srgbClr val="232960"/>
                          </a:solidFill>
                          <a:effectLst/>
                          <a:latin typeface="Calibri" panose="020F0502020204030204" pitchFamily="34" charset="0"/>
                          <a:ea typeface="Calibri" panose="020F0502020204030204" pitchFamily="34" charset="0"/>
                          <a:cs typeface="Calibri" panose="020F0502020204030204" pitchFamily="34" charset="0"/>
                        </a:rPr>
                        <a:t>Pumula</a:t>
                      </a:r>
                      <a:r>
                        <a:rPr lang="en-US"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 Beach Hotel</a:t>
                      </a: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Pumula</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Beach Hotel is unique in its location, situated right on one of the few select beaches in the country that enjoys Blue Flag status.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Between all the on-site facilities and those right on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Pumula's</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doorstep, guests are indeed spoilt for choice.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Explore ever-ending golden beaches, protected bathing, rock pools, surfing, excellent fishing opportunities, the annual sardine run, and dolphin or whale watching to name a few.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The more adventurous are welcome to participate in these experiences and so much more.</a:t>
                      </a: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039 684 6714</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reservations@pumulabeachhotel.co.za</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678519859"/>
                  </a:ext>
                </a:extLst>
              </a:tr>
              <a:tr h="243426">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363971247"/>
                  </a:ext>
                </a:extLst>
              </a:tr>
            </a:tbl>
          </a:graphicData>
        </a:graphic>
      </p:graphicFrame>
      <p:sp>
        <p:nvSpPr>
          <p:cNvPr id="297" name="TextBox 296">
            <a:extLst>
              <a:ext uri="{FF2B5EF4-FFF2-40B4-BE49-F238E27FC236}">
                <a16:creationId xmlns:a16="http://schemas.microsoft.com/office/drawing/2014/main" id="{98041A17-4D9B-F9CF-C78E-20DF2F59E262}"/>
              </a:ext>
            </a:extLst>
          </p:cNvPr>
          <p:cNvSpPr txBox="1"/>
          <p:nvPr/>
        </p:nvSpPr>
        <p:spPr>
          <a:xfrm>
            <a:off x="11687202" y="317371"/>
            <a:ext cx="504799" cy="461665"/>
          </a:xfrm>
          <a:prstGeom prst="rect">
            <a:avLst/>
          </a:prstGeom>
          <a:noFill/>
        </p:spPr>
        <p:txBody>
          <a:bodyPr wrap="square">
            <a:spAutoFit/>
          </a:bodyPr>
          <a:lstStyle/>
          <a:p>
            <a:pPr algn="ctr"/>
            <a:endParaRPr lang="en-ZA" sz="1200" b="1" dirty="0">
              <a:solidFill>
                <a:schemeClr val="bg1"/>
              </a:solidFill>
            </a:endParaRPr>
          </a:p>
          <a:p>
            <a:pPr algn="ctr"/>
            <a:r>
              <a:rPr lang="en-ZA" sz="1200" b="1" dirty="0">
                <a:solidFill>
                  <a:schemeClr val="bg1"/>
                </a:solidFill>
              </a:rPr>
              <a:t>DAY</a:t>
            </a:r>
          </a:p>
        </p:txBody>
      </p:sp>
      <p:sp>
        <p:nvSpPr>
          <p:cNvPr id="98" name="Freeform: Shape 97">
            <a:extLst>
              <a:ext uri="{FF2B5EF4-FFF2-40B4-BE49-F238E27FC236}">
                <a16:creationId xmlns:a16="http://schemas.microsoft.com/office/drawing/2014/main" id="{76CA434D-C6D7-9E5D-16AE-F9E5CA061699}"/>
              </a:ext>
            </a:extLst>
          </p:cNvPr>
          <p:cNvSpPr/>
          <p:nvPr/>
        </p:nvSpPr>
        <p:spPr>
          <a:xfrm>
            <a:off x="11153443" y="62132"/>
            <a:ext cx="995626" cy="5601826"/>
          </a:xfrm>
          <a:custGeom>
            <a:avLst/>
            <a:gdLst>
              <a:gd name="connsiteX0" fmla="*/ 1810 w 912760"/>
              <a:gd name="connsiteY0" fmla="*/ 4021122 h 4800436"/>
              <a:gd name="connsiteX1" fmla="*/ 911205 w 912760"/>
              <a:gd name="connsiteY1" fmla="*/ 4021122 h 4800436"/>
              <a:gd name="connsiteX2" fmla="*/ 911205 w 912760"/>
              <a:gd name="connsiteY2" fmla="*/ 4235338 h 4800436"/>
              <a:gd name="connsiteX3" fmla="*/ 485699 w 912760"/>
              <a:gd name="connsiteY3" fmla="*/ 4411511 h 4800436"/>
              <a:gd name="connsiteX4" fmla="*/ 911205 w 912760"/>
              <a:gd name="connsiteY4" fmla="*/ 4586220 h 4800436"/>
              <a:gd name="connsiteX5" fmla="*/ 911205 w 912760"/>
              <a:gd name="connsiteY5" fmla="*/ 4800436 h 4800436"/>
              <a:gd name="connsiteX6" fmla="*/ 1810 w 912760"/>
              <a:gd name="connsiteY6" fmla="*/ 4800436 h 4800436"/>
              <a:gd name="connsiteX7" fmla="*/ 1810 w 912760"/>
              <a:gd name="connsiteY7" fmla="*/ 4603632 h 4800436"/>
              <a:gd name="connsiteX8" fmla="*/ 435071 w 912760"/>
              <a:gd name="connsiteY8" fmla="*/ 4603632 h 4800436"/>
              <a:gd name="connsiteX9" fmla="*/ 131744 w 912760"/>
              <a:gd name="connsiteY9" fmla="*/ 4480868 h 4800436"/>
              <a:gd name="connsiteX10" fmla="*/ 131744 w 912760"/>
              <a:gd name="connsiteY10" fmla="*/ 4338057 h 4800436"/>
              <a:gd name="connsiteX11" fmla="*/ 435071 w 912760"/>
              <a:gd name="connsiteY11" fmla="*/ 4217926 h 4800436"/>
              <a:gd name="connsiteX12" fmla="*/ 1810 w 912760"/>
              <a:gd name="connsiteY12" fmla="*/ 4217926 h 4800436"/>
              <a:gd name="connsiteX13" fmla="*/ 261625 w 912760"/>
              <a:gd name="connsiteY13" fmla="*/ 3371419 h 4800436"/>
              <a:gd name="connsiteX14" fmla="*/ 294108 w 912760"/>
              <a:gd name="connsiteY14" fmla="*/ 3371419 h 4800436"/>
              <a:gd name="connsiteX15" fmla="*/ 294108 w 912760"/>
              <a:gd name="connsiteY15" fmla="*/ 3566613 h 4800436"/>
              <a:gd name="connsiteX16" fmla="*/ 261039 w 912760"/>
              <a:gd name="connsiteY16" fmla="*/ 3566613 h 4800436"/>
              <a:gd name="connsiteX17" fmla="*/ 196072 w 912760"/>
              <a:gd name="connsiteY17" fmla="*/ 3631581 h 4800436"/>
              <a:gd name="connsiteX18" fmla="*/ 196072 w 912760"/>
              <a:gd name="connsiteY18" fmla="*/ 3696255 h 4800436"/>
              <a:gd name="connsiteX19" fmla="*/ 261039 w 912760"/>
              <a:gd name="connsiteY19" fmla="*/ 3761222 h 4800436"/>
              <a:gd name="connsiteX20" fmla="*/ 293523 w 912760"/>
              <a:gd name="connsiteY20" fmla="*/ 3761222 h 4800436"/>
              <a:gd name="connsiteX21" fmla="*/ 358491 w 912760"/>
              <a:gd name="connsiteY21" fmla="*/ 3696255 h 4800436"/>
              <a:gd name="connsiteX22" fmla="*/ 358491 w 912760"/>
              <a:gd name="connsiteY22" fmla="*/ 3631288 h 4800436"/>
              <a:gd name="connsiteX23" fmla="*/ 618213 w 912760"/>
              <a:gd name="connsiteY23" fmla="*/ 3371419 h 4800436"/>
              <a:gd name="connsiteX24" fmla="*/ 650696 w 912760"/>
              <a:gd name="connsiteY24" fmla="*/ 3371419 h 4800436"/>
              <a:gd name="connsiteX25" fmla="*/ 911150 w 912760"/>
              <a:gd name="connsiteY25" fmla="*/ 3631581 h 4800436"/>
              <a:gd name="connsiteX26" fmla="*/ 911150 w 912760"/>
              <a:gd name="connsiteY26" fmla="*/ 3696548 h 4800436"/>
              <a:gd name="connsiteX27" fmla="*/ 651281 w 912760"/>
              <a:gd name="connsiteY27" fmla="*/ 3956271 h 4800436"/>
              <a:gd name="connsiteX28" fmla="*/ 618798 w 912760"/>
              <a:gd name="connsiteY28" fmla="*/ 3956271 h 4800436"/>
              <a:gd name="connsiteX29" fmla="*/ 618798 w 912760"/>
              <a:gd name="connsiteY29" fmla="*/ 3761515 h 4800436"/>
              <a:gd name="connsiteX30" fmla="*/ 651281 w 912760"/>
              <a:gd name="connsiteY30" fmla="*/ 3761515 h 4800436"/>
              <a:gd name="connsiteX31" fmla="*/ 716249 w 912760"/>
              <a:gd name="connsiteY31" fmla="*/ 3696548 h 4800436"/>
              <a:gd name="connsiteX32" fmla="*/ 716249 w 912760"/>
              <a:gd name="connsiteY32" fmla="*/ 3631581 h 4800436"/>
              <a:gd name="connsiteX33" fmla="*/ 651281 w 912760"/>
              <a:gd name="connsiteY33" fmla="*/ 3566613 h 4800436"/>
              <a:gd name="connsiteX34" fmla="*/ 618798 w 912760"/>
              <a:gd name="connsiteY34" fmla="*/ 3566613 h 4800436"/>
              <a:gd name="connsiteX35" fmla="*/ 553831 w 912760"/>
              <a:gd name="connsiteY35" fmla="*/ 3631581 h 4800436"/>
              <a:gd name="connsiteX36" fmla="*/ 553831 w 912760"/>
              <a:gd name="connsiteY36" fmla="*/ 3696548 h 4800436"/>
              <a:gd name="connsiteX37" fmla="*/ 294108 w 912760"/>
              <a:gd name="connsiteY37" fmla="*/ 3956271 h 4800436"/>
              <a:gd name="connsiteX38" fmla="*/ 261332 w 912760"/>
              <a:gd name="connsiteY38" fmla="*/ 3956271 h 4800436"/>
              <a:gd name="connsiteX39" fmla="*/ 1463 w 912760"/>
              <a:gd name="connsiteY39" fmla="*/ 3696548 h 4800436"/>
              <a:gd name="connsiteX40" fmla="*/ 1463 w 912760"/>
              <a:gd name="connsiteY40" fmla="*/ 3631581 h 4800436"/>
              <a:gd name="connsiteX41" fmla="*/ 261625 w 912760"/>
              <a:gd name="connsiteY41" fmla="*/ 3371419 h 4800436"/>
              <a:gd name="connsiteX42" fmla="*/ 1810 w 912760"/>
              <a:gd name="connsiteY42" fmla="*/ 3111727 h 4800436"/>
              <a:gd name="connsiteX43" fmla="*/ 911205 w 912760"/>
              <a:gd name="connsiteY43" fmla="*/ 3111727 h 4800436"/>
              <a:gd name="connsiteX44" fmla="*/ 911205 w 912760"/>
              <a:gd name="connsiteY44" fmla="*/ 3306629 h 4800436"/>
              <a:gd name="connsiteX45" fmla="*/ 1810 w 912760"/>
              <a:gd name="connsiteY45" fmla="*/ 3306629 h 4800436"/>
              <a:gd name="connsiteX46" fmla="*/ 521055 w 912760"/>
              <a:gd name="connsiteY46" fmla="*/ 2656925 h 4800436"/>
              <a:gd name="connsiteX47" fmla="*/ 521055 w 912760"/>
              <a:gd name="connsiteY47" fmla="*/ 2786860 h 4800436"/>
              <a:gd name="connsiteX48" fmla="*/ 586022 w 912760"/>
              <a:gd name="connsiteY48" fmla="*/ 2851827 h 4800436"/>
              <a:gd name="connsiteX49" fmla="*/ 650989 w 912760"/>
              <a:gd name="connsiteY49" fmla="*/ 2851827 h 4800436"/>
              <a:gd name="connsiteX50" fmla="*/ 715957 w 912760"/>
              <a:gd name="connsiteY50" fmla="*/ 2786860 h 4800436"/>
              <a:gd name="connsiteX51" fmla="*/ 715957 w 912760"/>
              <a:gd name="connsiteY51" fmla="*/ 2656925 h 4800436"/>
              <a:gd name="connsiteX52" fmla="*/ 1463 w 912760"/>
              <a:gd name="connsiteY52" fmla="*/ 2462170 h 4800436"/>
              <a:gd name="connsiteX53" fmla="*/ 910858 w 912760"/>
              <a:gd name="connsiteY53" fmla="*/ 2462170 h 4800436"/>
              <a:gd name="connsiteX54" fmla="*/ 910858 w 912760"/>
              <a:gd name="connsiteY54" fmla="*/ 2786421 h 4800436"/>
              <a:gd name="connsiteX55" fmla="*/ 650989 w 912760"/>
              <a:gd name="connsiteY55" fmla="*/ 3046290 h 4800436"/>
              <a:gd name="connsiteX56" fmla="*/ 586022 w 912760"/>
              <a:gd name="connsiteY56" fmla="*/ 3046290 h 4800436"/>
              <a:gd name="connsiteX57" fmla="*/ 423750 w 912760"/>
              <a:gd name="connsiteY57" fmla="*/ 3007222 h 4800436"/>
              <a:gd name="connsiteX58" fmla="*/ 261332 w 912760"/>
              <a:gd name="connsiteY58" fmla="*/ 3046290 h 4800436"/>
              <a:gd name="connsiteX59" fmla="*/ 1463 w 912760"/>
              <a:gd name="connsiteY59" fmla="*/ 3046290 h 4800436"/>
              <a:gd name="connsiteX60" fmla="*/ 1463 w 912760"/>
              <a:gd name="connsiteY60" fmla="*/ 2851827 h 4800436"/>
              <a:gd name="connsiteX61" fmla="*/ 261332 w 912760"/>
              <a:gd name="connsiteY61" fmla="*/ 2851827 h 4800436"/>
              <a:gd name="connsiteX62" fmla="*/ 326299 w 912760"/>
              <a:gd name="connsiteY62" fmla="*/ 2786860 h 4800436"/>
              <a:gd name="connsiteX63" fmla="*/ 326299 w 912760"/>
              <a:gd name="connsiteY63" fmla="*/ 2656925 h 4800436"/>
              <a:gd name="connsiteX64" fmla="*/ 1463 w 912760"/>
              <a:gd name="connsiteY64" fmla="*/ 2656925 h 4800436"/>
              <a:gd name="connsiteX65" fmla="*/ 261039 w 912760"/>
              <a:gd name="connsiteY65" fmla="*/ 1812644 h 4800436"/>
              <a:gd name="connsiteX66" fmla="*/ 910565 w 912760"/>
              <a:gd name="connsiteY66" fmla="*/ 1812644 h 4800436"/>
              <a:gd name="connsiteX67" fmla="*/ 910565 w 912760"/>
              <a:gd name="connsiteY67" fmla="*/ 2007399 h 4800436"/>
              <a:gd name="connsiteX68" fmla="*/ 261039 w 912760"/>
              <a:gd name="connsiteY68" fmla="*/ 2007399 h 4800436"/>
              <a:gd name="connsiteX69" fmla="*/ 196072 w 912760"/>
              <a:gd name="connsiteY69" fmla="*/ 2072367 h 4800436"/>
              <a:gd name="connsiteX70" fmla="*/ 196072 w 912760"/>
              <a:gd name="connsiteY70" fmla="*/ 2137334 h 4800436"/>
              <a:gd name="connsiteX71" fmla="*/ 261039 w 912760"/>
              <a:gd name="connsiteY71" fmla="*/ 2202301 h 4800436"/>
              <a:gd name="connsiteX72" fmla="*/ 910858 w 912760"/>
              <a:gd name="connsiteY72" fmla="*/ 2202301 h 4800436"/>
              <a:gd name="connsiteX73" fmla="*/ 910858 w 912760"/>
              <a:gd name="connsiteY73" fmla="*/ 2397203 h 4800436"/>
              <a:gd name="connsiteX74" fmla="*/ 261332 w 912760"/>
              <a:gd name="connsiteY74" fmla="*/ 2397203 h 4800436"/>
              <a:gd name="connsiteX75" fmla="*/ 1463 w 912760"/>
              <a:gd name="connsiteY75" fmla="*/ 2137334 h 4800436"/>
              <a:gd name="connsiteX76" fmla="*/ 1463 w 912760"/>
              <a:gd name="connsiteY76" fmla="*/ 2072367 h 4800436"/>
              <a:gd name="connsiteX77" fmla="*/ 261039 w 912760"/>
              <a:gd name="connsiteY77" fmla="*/ 1812644 h 4800436"/>
              <a:gd name="connsiteX78" fmla="*/ 261039 w 912760"/>
              <a:gd name="connsiteY78" fmla="*/ 1357874 h 4800436"/>
              <a:gd name="connsiteX79" fmla="*/ 196072 w 912760"/>
              <a:gd name="connsiteY79" fmla="*/ 1422842 h 4800436"/>
              <a:gd name="connsiteX80" fmla="*/ 196072 w 912760"/>
              <a:gd name="connsiteY80" fmla="*/ 1487809 h 4800436"/>
              <a:gd name="connsiteX81" fmla="*/ 261039 w 912760"/>
              <a:gd name="connsiteY81" fmla="*/ 1552777 h 4800436"/>
              <a:gd name="connsiteX82" fmla="*/ 650696 w 912760"/>
              <a:gd name="connsiteY82" fmla="*/ 1552777 h 4800436"/>
              <a:gd name="connsiteX83" fmla="*/ 715664 w 912760"/>
              <a:gd name="connsiteY83" fmla="*/ 1487809 h 4800436"/>
              <a:gd name="connsiteX84" fmla="*/ 715664 w 912760"/>
              <a:gd name="connsiteY84" fmla="*/ 1422842 h 4800436"/>
              <a:gd name="connsiteX85" fmla="*/ 650696 w 912760"/>
              <a:gd name="connsiteY85" fmla="*/ 1357874 h 4800436"/>
              <a:gd name="connsiteX86" fmla="*/ 261039 w 912760"/>
              <a:gd name="connsiteY86" fmla="*/ 1163119 h 4800436"/>
              <a:gd name="connsiteX87" fmla="*/ 650696 w 912760"/>
              <a:gd name="connsiteY87" fmla="*/ 1163119 h 4800436"/>
              <a:gd name="connsiteX88" fmla="*/ 910858 w 912760"/>
              <a:gd name="connsiteY88" fmla="*/ 1422842 h 4800436"/>
              <a:gd name="connsiteX89" fmla="*/ 910858 w 912760"/>
              <a:gd name="connsiteY89" fmla="*/ 1487809 h 4800436"/>
              <a:gd name="connsiteX90" fmla="*/ 650989 w 912760"/>
              <a:gd name="connsiteY90" fmla="*/ 1747678 h 4800436"/>
              <a:gd name="connsiteX91" fmla="*/ 261332 w 912760"/>
              <a:gd name="connsiteY91" fmla="*/ 1747678 h 4800436"/>
              <a:gd name="connsiteX92" fmla="*/ 1463 w 912760"/>
              <a:gd name="connsiteY92" fmla="*/ 1487809 h 4800436"/>
              <a:gd name="connsiteX93" fmla="*/ 1463 w 912760"/>
              <a:gd name="connsiteY93" fmla="*/ 1422842 h 4800436"/>
              <a:gd name="connsiteX94" fmla="*/ 261039 w 912760"/>
              <a:gd name="connsiteY94" fmla="*/ 1163119 h 4800436"/>
              <a:gd name="connsiteX95" fmla="*/ 416488 w 912760"/>
              <a:gd name="connsiteY95" fmla="*/ 186885 h 4800436"/>
              <a:gd name="connsiteX96" fmla="*/ 438290 w 912760"/>
              <a:gd name="connsiteY96" fmla="*/ 186885 h 4800436"/>
              <a:gd name="connsiteX97" fmla="*/ 460092 w 912760"/>
              <a:gd name="connsiteY97" fmla="*/ 186885 h 4800436"/>
              <a:gd name="connsiteX98" fmla="*/ 481894 w 912760"/>
              <a:gd name="connsiteY98" fmla="*/ 186885 h 4800436"/>
              <a:gd name="connsiteX99" fmla="*/ 481894 w 912760"/>
              <a:gd name="connsiteY99" fmla="*/ 361448 h 4800436"/>
              <a:gd name="connsiteX100" fmla="*/ 460092 w 912760"/>
              <a:gd name="connsiteY100" fmla="*/ 361448 h 4800436"/>
              <a:gd name="connsiteX101" fmla="*/ 438290 w 912760"/>
              <a:gd name="connsiteY101" fmla="*/ 361448 h 4800436"/>
              <a:gd name="connsiteX102" fmla="*/ 416488 w 912760"/>
              <a:gd name="connsiteY102" fmla="*/ 361448 h 4800436"/>
              <a:gd name="connsiteX103" fmla="*/ 633723 w 912760"/>
              <a:gd name="connsiteY103" fmla="*/ 186855 h 4800436"/>
              <a:gd name="connsiteX104" fmla="*/ 677620 w 912760"/>
              <a:gd name="connsiteY104" fmla="*/ 186855 h 4800436"/>
              <a:gd name="connsiteX105" fmla="*/ 682961 w 912760"/>
              <a:gd name="connsiteY105" fmla="*/ 186855 h 4800436"/>
              <a:gd name="connsiteX106" fmla="*/ 699422 w 912760"/>
              <a:gd name="connsiteY106" fmla="*/ 208657 h 4800436"/>
              <a:gd name="connsiteX107" fmla="*/ 699422 w 912760"/>
              <a:gd name="connsiteY107" fmla="*/ 230459 h 4800436"/>
              <a:gd name="connsiteX108" fmla="*/ 699422 w 912760"/>
              <a:gd name="connsiteY108" fmla="*/ 235805 h 4800436"/>
              <a:gd name="connsiteX109" fmla="*/ 677620 w 912760"/>
              <a:gd name="connsiteY109" fmla="*/ 252261 h 4800436"/>
              <a:gd name="connsiteX110" fmla="*/ 633723 w 912760"/>
              <a:gd name="connsiteY110" fmla="*/ 252261 h 4800436"/>
              <a:gd name="connsiteX111" fmla="*/ 568317 w 912760"/>
              <a:gd name="connsiteY111" fmla="*/ 121302 h 4800436"/>
              <a:gd name="connsiteX112" fmla="*/ 568317 w 912760"/>
              <a:gd name="connsiteY112" fmla="*/ 427116 h 4800436"/>
              <a:gd name="connsiteX113" fmla="*/ 633723 w 912760"/>
              <a:gd name="connsiteY113" fmla="*/ 427116 h 4800436"/>
              <a:gd name="connsiteX114" fmla="*/ 633723 w 912760"/>
              <a:gd name="connsiteY114" fmla="*/ 317520 h 4800436"/>
              <a:gd name="connsiteX115" fmla="*/ 677620 w 912760"/>
              <a:gd name="connsiteY115" fmla="*/ 317520 h 4800436"/>
              <a:gd name="connsiteX116" fmla="*/ 677620 w 912760"/>
              <a:gd name="connsiteY116" fmla="*/ 317667 h 4800436"/>
              <a:gd name="connsiteX117" fmla="*/ 682800 w 912760"/>
              <a:gd name="connsiteY117" fmla="*/ 317649 h 4800436"/>
              <a:gd name="connsiteX118" fmla="*/ 699422 w 912760"/>
              <a:gd name="connsiteY118" fmla="*/ 339322 h 4800436"/>
              <a:gd name="connsiteX119" fmla="*/ 699422 w 912760"/>
              <a:gd name="connsiteY119" fmla="*/ 427701 h 4800436"/>
              <a:gd name="connsiteX120" fmla="*/ 765121 w 912760"/>
              <a:gd name="connsiteY120" fmla="*/ 427701 h 4800436"/>
              <a:gd name="connsiteX121" fmla="*/ 765121 w 912760"/>
              <a:gd name="connsiteY121" fmla="*/ 339908 h 4800436"/>
              <a:gd name="connsiteX122" fmla="*/ 752098 w 912760"/>
              <a:gd name="connsiteY122" fmla="*/ 285476 h 4800436"/>
              <a:gd name="connsiteX123" fmla="*/ 765121 w 912760"/>
              <a:gd name="connsiteY123" fmla="*/ 230897 h 4800436"/>
              <a:gd name="connsiteX124" fmla="*/ 765121 w 912760"/>
              <a:gd name="connsiteY124" fmla="*/ 209095 h 4800436"/>
              <a:gd name="connsiteX125" fmla="*/ 677327 w 912760"/>
              <a:gd name="connsiteY125" fmla="*/ 121302 h 4800436"/>
              <a:gd name="connsiteX126" fmla="*/ 132275 w 912760"/>
              <a:gd name="connsiteY126" fmla="*/ 121302 h 4800436"/>
              <a:gd name="connsiteX127" fmla="*/ 132275 w 912760"/>
              <a:gd name="connsiteY127" fmla="*/ 427116 h 4800436"/>
              <a:gd name="connsiteX128" fmla="*/ 197681 w 912760"/>
              <a:gd name="connsiteY128" fmla="*/ 427116 h 4800436"/>
              <a:gd name="connsiteX129" fmla="*/ 197681 w 912760"/>
              <a:gd name="connsiteY129" fmla="*/ 306839 h 4800436"/>
              <a:gd name="connsiteX130" fmla="*/ 306692 w 912760"/>
              <a:gd name="connsiteY130" fmla="*/ 306839 h 4800436"/>
              <a:gd name="connsiteX131" fmla="*/ 306692 w 912760"/>
              <a:gd name="connsiteY131" fmla="*/ 241286 h 4800436"/>
              <a:gd name="connsiteX132" fmla="*/ 197681 w 912760"/>
              <a:gd name="connsiteY132" fmla="*/ 241286 h 4800436"/>
              <a:gd name="connsiteX133" fmla="*/ 197681 w 912760"/>
              <a:gd name="connsiteY133" fmla="*/ 186854 h 4800436"/>
              <a:gd name="connsiteX134" fmla="*/ 329371 w 912760"/>
              <a:gd name="connsiteY134" fmla="*/ 186854 h 4800436"/>
              <a:gd name="connsiteX135" fmla="*/ 328640 w 912760"/>
              <a:gd name="connsiteY135" fmla="*/ 121302 h 4800436"/>
              <a:gd name="connsiteX136" fmla="*/ 437212 w 912760"/>
              <a:gd name="connsiteY136" fmla="*/ 120863 h 4800436"/>
              <a:gd name="connsiteX137" fmla="*/ 349419 w 912760"/>
              <a:gd name="connsiteY137" fmla="*/ 208656 h 4800436"/>
              <a:gd name="connsiteX138" fmla="*/ 349419 w 912760"/>
              <a:gd name="connsiteY138" fmla="*/ 339322 h 4800436"/>
              <a:gd name="connsiteX139" fmla="*/ 437212 w 912760"/>
              <a:gd name="connsiteY139" fmla="*/ 427116 h 4800436"/>
              <a:gd name="connsiteX140" fmla="*/ 459014 w 912760"/>
              <a:gd name="connsiteY140" fmla="*/ 427116 h 4800436"/>
              <a:gd name="connsiteX141" fmla="*/ 546808 w 912760"/>
              <a:gd name="connsiteY141" fmla="*/ 339322 h 4800436"/>
              <a:gd name="connsiteX142" fmla="*/ 546808 w 912760"/>
              <a:gd name="connsiteY142" fmla="*/ 208656 h 4800436"/>
              <a:gd name="connsiteX143" fmla="*/ 459014 w 912760"/>
              <a:gd name="connsiteY143" fmla="*/ 120863 h 4800436"/>
              <a:gd name="connsiteX144" fmla="*/ 0 w 912760"/>
              <a:gd name="connsiteY144" fmla="*/ 0 h 4800436"/>
              <a:gd name="connsiteX145" fmla="*/ 578120 w 912760"/>
              <a:gd name="connsiteY145" fmla="*/ 0 h 4800436"/>
              <a:gd name="connsiteX146" fmla="*/ 578413 w 912760"/>
              <a:gd name="connsiteY146" fmla="*/ 0 h 4800436"/>
              <a:gd name="connsiteX147" fmla="*/ 912760 w 912760"/>
              <a:gd name="connsiteY147" fmla="*/ 334347 h 4800436"/>
              <a:gd name="connsiteX148" fmla="*/ 912760 w 912760"/>
              <a:gd name="connsiteY148" fmla="*/ 1098151 h 4800436"/>
              <a:gd name="connsiteX149" fmla="*/ 715956 w 912760"/>
              <a:gd name="connsiteY149" fmla="*/ 1098151 h 4800436"/>
              <a:gd name="connsiteX150" fmla="*/ 715956 w 912760"/>
              <a:gd name="connsiteY150" fmla="*/ 903249 h 4800436"/>
              <a:gd name="connsiteX151" fmla="*/ 1463 w 912760"/>
              <a:gd name="connsiteY151" fmla="*/ 903249 h 4800436"/>
              <a:gd name="connsiteX152" fmla="*/ 1463 w 912760"/>
              <a:gd name="connsiteY152" fmla="*/ 708348 h 4800436"/>
              <a:gd name="connsiteX153" fmla="*/ 715663 w 912760"/>
              <a:gd name="connsiteY153" fmla="*/ 708348 h 4800436"/>
              <a:gd name="connsiteX154" fmla="*/ 715663 w 912760"/>
              <a:gd name="connsiteY154" fmla="*/ 574316 h 4800436"/>
              <a:gd name="connsiteX155" fmla="*/ 0 w 912760"/>
              <a:gd name="connsiteY155" fmla="*/ 574316 h 4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2760" h="4800436">
                <a:moveTo>
                  <a:pt x="1810" y="4021122"/>
                </a:moveTo>
                <a:lnTo>
                  <a:pt x="911205" y="4021122"/>
                </a:lnTo>
                <a:lnTo>
                  <a:pt x="911205" y="4235338"/>
                </a:lnTo>
                <a:lnTo>
                  <a:pt x="485699" y="4411511"/>
                </a:lnTo>
                <a:lnTo>
                  <a:pt x="911205" y="4586220"/>
                </a:lnTo>
                <a:lnTo>
                  <a:pt x="911205" y="4800436"/>
                </a:lnTo>
                <a:lnTo>
                  <a:pt x="1810" y="4800436"/>
                </a:lnTo>
                <a:lnTo>
                  <a:pt x="1810" y="4603632"/>
                </a:lnTo>
                <a:lnTo>
                  <a:pt x="435071" y="4603632"/>
                </a:lnTo>
                <a:lnTo>
                  <a:pt x="131744" y="4480868"/>
                </a:lnTo>
                <a:lnTo>
                  <a:pt x="131744" y="4338057"/>
                </a:lnTo>
                <a:lnTo>
                  <a:pt x="435071" y="4217926"/>
                </a:lnTo>
                <a:lnTo>
                  <a:pt x="1810" y="4217926"/>
                </a:lnTo>
                <a:close/>
                <a:moveTo>
                  <a:pt x="261625" y="3371419"/>
                </a:moveTo>
                <a:lnTo>
                  <a:pt x="294108" y="3371419"/>
                </a:lnTo>
                <a:lnTo>
                  <a:pt x="294108" y="3566613"/>
                </a:lnTo>
                <a:lnTo>
                  <a:pt x="261039" y="3566613"/>
                </a:lnTo>
                <a:cubicBezTo>
                  <a:pt x="217728" y="3566613"/>
                  <a:pt x="196072" y="3588269"/>
                  <a:pt x="196072" y="3631581"/>
                </a:cubicBezTo>
                <a:lnTo>
                  <a:pt x="196072" y="3696255"/>
                </a:lnTo>
                <a:cubicBezTo>
                  <a:pt x="196072" y="3739567"/>
                  <a:pt x="217728" y="3761222"/>
                  <a:pt x="261039" y="3761222"/>
                </a:cubicBezTo>
                <a:lnTo>
                  <a:pt x="293523" y="3761222"/>
                </a:lnTo>
                <a:cubicBezTo>
                  <a:pt x="336834" y="3761222"/>
                  <a:pt x="358491" y="3739567"/>
                  <a:pt x="358491" y="3696255"/>
                </a:cubicBezTo>
                <a:lnTo>
                  <a:pt x="358491" y="3631288"/>
                </a:lnTo>
                <a:cubicBezTo>
                  <a:pt x="358592" y="3458042"/>
                  <a:pt x="445157" y="3371419"/>
                  <a:pt x="618213" y="3371419"/>
                </a:cubicBezTo>
                <a:lnTo>
                  <a:pt x="650696" y="3371419"/>
                </a:lnTo>
                <a:cubicBezTo>
                  <a:pt x="823943" y="3371419"/>
                  <a:pt x="910756" y="3458145"/>
                  <a:pt x="911150" y="3631581"/>
                </a:cubicBezTo>
                <a:lnTo>
                  <a:pt x="911150" y="3696548"/>
                </a:lnTo>
                <a:cubicBezTo>
                  <a:pt x="911150" y="3869692"/>
                  <a:pt x="824528" y="3956271"/>
                  <a:pt x="651281" y="3956271"/>
                </a:cubicBezTo>
                <a:lnTo>
                  <a:pt x="618798" y="3956271"/>
                </a:lnTo>
                <a:lnTo>
                  <a:pt x="618798" y="3761515"/>
                </a:lnTo>
                <a:lnTo>
                  <a:pt x="651281" y="3761515"/>
                </a:lnTo>
                <a:cubicBezTo>
                  <a:pt x="694593" y="3761515"/>
                  <a:pt x="716249" y="3739859"/>
                  <a:pt x="716249" y="3696548"/>
                </a:cubicBezTo>
                <a:lnTo>
                  <a:pt x="716249" y="3631581"/>
                </a:lnTo>
                <a:cubicBezTo>
                  <a:pt x="716249" y="3588269"/>
                  <a:pt x="694593" y="3566613"/>
                  <a:pt x="651281" y="3566613"/>
                </a:cubicBezTo>
                <a:lnTo>
                  <a:pt x="618798" y="3566613"/>
                </a:lnTo>
                <a:cubicBezTo>
                  <a:pt x="575486" y="3566613"/>
                  <a:pt x="553831" y="3588269"/>
                  <a:pt x="553831" y="3631581"/>
                </a:cubicBezTo>
                <a:lnTo>
                  <a:pt x="553831" y="3696548"/>
                </a:lnTo>
                <a:cubicBezTo>
                  <a:pt x="553934" y="3869692"/>
                  <a:pt x="467355" y="3956271"/>
                  <a:pt x="294108" y="3956271"/>
                </a:cubicBezTo>
                <a:lnTo>
                  <a:pt x="261332" y="3956271"/>
                </a:lnTo>
                <a:cubicBezTo>
                  <a:pt x="88086" y="3956168"/>
                  <a:pt x="1463" y="3869604"/>
                  <a:pt x="1463" y="3696548"/>
                </a:cubicBezTo>
                <a:lnTo>
                  <a:pt x="1463" y="3631581"/>
                </a:lnTo>
                <a:cubicBezTo>
                  <a:pt x="1463" y="3458145"/>
                  <a:pt x="88189" y="3371419"/>
                  <a:pt x="261625" y="3371419"/>
                </a:cubicBezTo>
                <a:close/>
                <a:moveTo>
                  <a:pt x="1810" y="3111727"/>
                </a:moveTo>
                <a:lnTo>
                  <a:pt x="911205" y="3111727"/>
                </a:lnTo>
                <a:lnTo>
                  <a:pt x="911205" y="3306629"/>
                </a:lnTo>
                <a:lnTo>
                  <a:pt x="1810" y="3306629"/>
                </a:lnTo>
                <a:close/>
                <a:moveTo>
                  <a:pt x="521055" y="2656925"/>
                </a:moveTo>
                <a:lnTo>
                  <a:pt x="521055" y="2786860"/>
                </a:lnTo>
                <a:cubicBezTo>
                  <a:pt x="521055" y="2830171"/>
                  <a:pt x="542710" y="2851827"/>
                  <a:pt x="586022" y="2851827"/>
                </a:cubicBezTo>
                <a:lnTo>
                  <a:pt x="650989" y="2851827"/>
                </a:lnTo>
                <a:cubicBezTo>
                  <a:pt x="694300" y="2851827"/>
                  <a:pt x="715957" y="2830171"/>
                  <a:pt x="715957" y="2786860"/>
                </a:cubicBezTo>
                <a:lnTo>
                  <a:pt x="715957" y="2656925"/>
                </a:lnTo>
                <a:close/>
                <a:moveTo>
                  <a:pt x="1463" y="2462170"/>
                </a:moveTo>
                <a:lnTo>
                  <a:pt x="910858" y="2462170"/>
                </a:lnTo>
                <a:lnTo>
                  <a:pt x="910858" y="2786421"/>
                </a:lnTo>
                <a:cubicBezTo>
                  <a:pt x="910858" y="2959667"/>
                  <a:pt x="824235" y="3046290"/>
                  <a:pt x="650989" y="3046290"/>
                </a:cubicBezTo>
                <a:lnTo>
                  <a:pt x="586022" y="3046290"/>
                </a:lnTo>
                <a:cubicBezTo>
                  <a:pt x="518903" y="3046290"/>
                  <a:pt x="464823" y="3033267"/>
                  <a:pt x="423750" y="3007222"/>
                </a:cubicBezTo>
                <a:cubicBezTo>
                  <a:pt x="382589" y="3033267"/>
                  <a:pt x="328450" y="3046290"/>
                  <a:pt x="261332" y="3046290"/>
                </a:cubicBezTo>
                <a:lnTo>
                  <a:pt x="1463" y="3046290"/>
                </a:lnTo>
                <a:lnTo>
                  <a:pt x="1463" y="2851827"/>
                </a:lnTo>
                <a:lnTo>
                  <a:pt x="261332" y="2851827"/>
                </a:lnTo>
                <a:cubicBezTo>
                  <a:pt x="304643" y="2851827"/>
                  <a:pt x="326299" y="2830171"/>
                  <a:pt x="326299" y="2786860"/>
                </a:cubicBezTo>
                <a:lnTo>
                  <a:pt x="326299" y="2656925"/>
                </a:lnTo>
                <a:lnTo>
                  <a:pt x="1463" y="2656925"/>
                </a:lnTo>
                <a:close/>
                <a:moveTo>
                  <a:pt x="261039" y="1812644"/>
                </a:moveTo>
                <a:lnTo>
                  <a:pt x="910565" y="1812644"/>
                </a:lnTo>
                <a:lnTo>
                  <a:pt x="910565" y="2007399"/>
                </a:lnTo>
                <a:lnTo>
                  <a:pt x="261039" y="2007399"/>
                </a:lnTo>
                <a:cubicBezTo>
                  <a:pt x="217728" y="2007399"/>
                  <a:pt x="196072" y="2029055"/>
                  <a:pt x="196072" y="2072367"/>
                </a:cubicBezTo>
                <a:lnTo>
                  <a:pt x="196072" y="2137334"/>
                </a:lnTo>
                <a:cubicBezTo>
                  <a:pt x="196072" y="2180645"/>
                  <a:pt x="217728" y="2202301"/>
                  <a:pt x="261039" y="2202301"/>
                </a:cubicBezTo>
                <a:lnTo>
                  <a:pt x="910858" y="2202301"/>
                </a:lnTo>
                <a:lnTo>
                  <a:pt x="910858" y="2397203"/>
                </a:lnTo>
                <a:lnTo>
                  <a:pt x="261332" y="2397203"/>
                </a:lnTo>
                <a:cubicBezTo>
                  <a:pt x="88086" y="2397203"/>
                  <a:pt x="1463" y="2310580"/>
                  <a:pt x="1463" y="2137334"/>
                </a:cubicBezTo>
                <a:lnTo>
                  <a:pt x="1463" y="2072367"/>
                </a:lnTo>
                <a:cubicBezTo>
                  <a:pt x="1463" y="1899223"/>
                  <a:pt x="87984" y="1812644"/>
                  <a:pt x="261039" y="1812644"/>
                </a:cubicBezTo>
                <a:close/>
                <a:moveTo>
                  <a:pt x="261039" y="1357874"/>
                </a:moveTo>
                <a:cubicBezTo>
                  <a:pt x="217728" y="1357874"/>
                  <a:pt x="196072" y="1379530"/>
                  <a:pt x="196072" y="1422842"/>
                </a:cubicBezTo>
                <a:lnTo>
                  <a:pt x="196072" y="1487809"/>
                </a:lnTo>
                <a:cubicBezTo>
                  <a:pt x="196072" y="1531120"/>
                  <a:pt x="217728" y="1552777"/>
                  <a:pt x="261039" y="1552777"/>
                </a:cubicBezTo>
                <a:lnTo>
                  <a:pt x="650696" y="1552777"/>
                </a:lnTo>
                <a:cubicBezTo>
                  <a:pt x="694008" y="1552777"/>
                  <a:pt x="715664" y="1531120"/>
                  <a:pt x="715664" y="1487809"/>
                </a:cubicBezTo>
                <a:lnTo>
                  <a:pt x="715664" y="1422842"/>
                </a:lnTo>
                <a:cubicBezTo>
                  <a:pt x="715664" y="1379530"/>
                  <a:pt x="694008" y="1357874"/>
                  <a:pt x="650696" y="1357874"/>
                </a:cubicBezTo>
                <a:close/>
                <a:moveTo>
                  <a:pt x="261039" y="1163119"/>
                </a:moveTo>
                <a:lnTo>
                  <a:pt x="650696" y="1163119"/>
                </a:lnTo>
                <a:cubicBezTo>
                  <a:pt x="823943" y="1163222"/>
                  <a:pt x="910668" y="1249786"/>
                  <a:pt x="910858" y="1422842"/>
                </a:cubicBezTo>
                <a:lnTo>
                  <a:pt x="910858" y="1487809"/>
                </a:lnTo>
                <a:cubicBezTo>
                  <a:pt x="910858" y="1661055"/>
                  <a:pt x="824235" y="1747678"/>
                  <a:pt x="650989" y="1747678"/>
                </a:cubicBezTo>
                <a:lnTo>
                  <a:pt x="261332" y="1747678"/>
                </a:lnTo>
                <a:cubicBezTo>
                  <a:pt x="88086" y="1747678"/>
                  <a:pt x="1463" y="1661055"/>
                  <a:pt x="1463" y="1487809"/>
                </a:cubicBezTo>
                <a:lnTo>
                  <a:pt x="1463" y="1422842"/>
                </a:lnTo>
                <a:cubicBezTo>
                  <a:pt x="1463" y="1249698"/>
                  <a:pt x="87984" y="1163119"/>
                  <a:pt x="261039" y="1163119"/>
                </a:cubicBezTo>
                <a:close/>
                <a:moveTo>
                  <a:pt x="416488" y="186885"/>
                </a:moveTo>
                <a:cubicBezTo>
                  <a:pt x="416488" y="186885"/>
                  <a:pt x="426249" y="186885"/>
                  <a:pt x="438290" y="186885"/>
                </a:cubicBezTo>
                <a:lnTo>
                  <a:pt x="460092" y="186885"/>
                </a:lnTo>
                <a:cubicBezTo>
                  <a:pt x="472133" y="186885"/>
                  <a:pt x="481894" y="186885"/>
                  <a:pt x="481894" y="186885"/>
                </a:cubicBezTo>
                <a:lnTo>
                  <a:pt x="481894" y="361448"/>
                </a:lnTo>
                <a:cubicBezTo>
                  <a:pt x="481894" y="361448"/>
                  <a:pt x="472133" y="361448"/>
                  <a:pt x="460092" y="361448"/>
                </a:cubicBezTo>
                <a:lnTo>
                  <a:pt x="438290" y="361448"/>
                </a:lnTo>
                <a:cubicBezTo>
                  <a:pt x="426249" y="361448"/>
                  <a:pt x="416488" y="361448"/>
                  <a:pt x="416488" y="361448"/>
                </a:cubicBezTo>
                <a:close/>
                <a:moveTo>
                  <a:pt x="633723" y="186855"/>
                </a:moveTo>
                <a:lnTo>
                  <a:pt x="677620" y="186855"/>
                </a:lnTo>
                <a:cubicBezTo>
                  <a:pt x="679390" y="186607"/>
                  <a:pt x="681190" y="186607"/>
                  <a:pt x="682961" y="186855"/>
                </a:cubicBezTo>
                <a:cubicBezTo>
                  <a:pt x="693525" y="188331"/>
                  <a:pt x="700900" y="198092"/>
                  <a:pt x="699422" y="208657"/>
                </a:cubicBezTo>
                <a:lnTo>
                  <a:pt x="699422" y="230459"/>
                </a:lnTo>
                <a:cubicBezTo>
                  <a:pt x="699670" y="232232"/>
                  <a:pt x="699670" y="234032"/>
                  <a:pt x="699422" y="235805"/>
                </a:cubicBezTo>
                <a:cubicBezTo>
                  <a:pt x="697944" y="246370"/>
                  <a:pt x="688184" y="253737"/>
                  <a:pt x="677620" y="252261"/>
                </a:cubicBezTo>
                <a:lnTo>
                  <a:pt x="633723" y="252261"/>
                </a:lnTo>
                <a:close/>
                <a:moveTo>
                  <a:pt x="568317" y="121302"/>
                </a:moveTo>
                <a:lnTo>
                  <a:pt x="568317" y="427116"/>
                </a:lnTo>
                <a:lnTo>
                  <a:pt x="633723" y="427116"/>
                </a:lnTo>
                <a:lnTo>
                  <a:pt x="633723" y="317520"/>
                </a:lnTo>
                <a:lnTo>
                  <a:pt x="677620" y="317520"/>
                </a:lnTo>
                <a:lnTo>
                  <a:pt x="677620" y="317667"/>
                </a:lnTo>
                <a:cubicBezTo>
                  <a:pt x="679332" y="317428"/>
                  <a:pt x="681073" y="317422"/>
                  <a:pt x="682800" y="317649"/>
                </a:cubicBezTo>
                <a:cubicBezTo>
                  <a:pt x="693378" y="319043"/>
                  <a:pt x="700812" y="328746"/>
                  <a:pt x="699422" y="339322"/>
                </a:cubicBezTo>
                <a:lnTo>
                  <a:pt x="699422" y="427701"/>
                </a:lnTo>
                <a:lnTo>
                  <a:pt x="765121" y="427701"/>
                </a:lnTo>
                <a:lnTo>
                  <a:pt x="765121" y="339908"/>
                </a:lnTo>
                <a:cubicBezTo>
                  <a:pt x="766057" y="320893"/>
                  <a:pt x="761536" y="302009"/>
                  <a:pt x="752098" y="285476"/>
                </a:cubicBezTo>
                <a:cubicBezTo>
                  <a:pt x="761521" y="268881"/>
                  <a:pt x="766028" y="249956"/>
                  <a:pt x="765121" y="230897"/>
                </a:cubicBezTo>
                <a:lnTo>
                  <a:pt x="765121" y="209095"/>
                </a:lnTo>
                <a:cubicBezTo>
                  <a:pt x="765121" y="150566"/>
                  <a:pt x="735856" y="121302"/>
                  <a:pt x="677327" y="121302"/>
                </a:cubicBezTo>
                <a:close/>
                <a:moveTo>
                  <a:pt x="132275" y="121302"/>
                </a:moveTo>
                <a:lnTo>
                  <a:pt x="132275" y="427116"/>
                </a:lnTo>
                <a:lnTo>
                  <a:pt x="197681" y="427116"/>
                </a:lnTo>
                <a:lnTo>
                  <a:pt x="197681" y="306839"/>
                </a:lnTo>
                <a:lnTo>
                  <a:pt x="306692" y="306839"/>
                </a:lnTo>
                <a:lnTo>
                  <a:pt x="306692" y="241286"/>
                </a:lnTo>
                <a:lnTo>
                  <a:pt x="197681" y="241286"/>
                </a:lnTo>
                <a:lnTo>
                  <a:pt x="197681" y="186854"/>
                </a:lnTo>
                <a:lnTo>
                  <a:pt x="329371" y="186854"/>
                </a:lnTo>
                <a:lnTo>
                  <a:pt x="328640" y="121302"/>
                </a:lnTo>
                <a:close/>
                <a:moveTo>
                  <a:pt x="437212" y="120863"/>
                </a:moveTo>
                <a:cubicBezTo>
                  <a:pt x="378683" y="120863"/>
                  <a:pt x="349419" y="150127"/>
                  <a:pt x="349419" y="208656"/>
                </a:cubicBezTo>
                <a:lnTo>
                  <a:pt x="349419" y="339322"/>
                </a:lnTo>
                <a:cubicBezTo>
                  <a:pt x="349419" y="397851"/>
                  <a:pt x="378683" y="427116"/>
                  <a:pt x="437212" y="427116"/>
                </a:cubicBezTo>
                <a:lnTo>
                  <a:pt x="459014" y="427116"/>
                </a:lnTo>
                <a:cubicBezTo>
                  <a:pt x="517543" y="427116"/>
                  <a:pt x="546808" y="397851"/>
                  <a:pt x="546808" y="339322"/>
                </a:cubicBezTo>
                <a:lnTo>
                  <a:pt x="546808" y="208656"/>
                </a:lnTo>
                <a:cubicBezTo>
                  <a:pt x="546808" y="150127"/>
                  <a:pt x="517543" y="120863"/>
                  <a:pt x="459014" y="120863"/>
                </a:cubicBezTo>
                <a:close/>
                <a:moveTo>
                  <a:pt x="0" y="0"/>
                </a:moveTo>
                <a:lnTo>
                  <a:pt x="578120" y="0"/>
                </a:lnTo>
                <a:cubicBezTo>
                  <a:pt x="578223" y="0"/>
                  <a:pt x="578310" y="0"/>
                  <a:pt x="578413" y="0"/>
                </a:cubicBezTo>
                <a:cubicBezTo>
                  <a:pt x="763072" y="0"/>
                  <a:pt x="912760" y="149693"/>
                  <a:pt x="912760" y="334347"/>
                </a:cubicBezTo>
                <a:lnTo>
                  <a:pt x="912760" y="1098151"/>
                </a:lnTo>
                <a:lnTo>
                  <a:pt x="715956" y="1098151"/>
                </a:lnTo>
                <a:lnTo>
                  <a:pt x="715956" y="903249"/>
                </a:lnTo>
                <a:lnTo>
                  <a:pt x="1463" y="903249"/>
                </a:lnTo>
                <a:lnTo>
                  <a:pt x="1463" y="708348"/>
                </a:lnTo>
                <a:lnTo>
                  <a:pt x="715663" y="708348"/>
                </a:lnTo>
                <a:lnTo>
                  <a:pt x="715663" y="574316"/>
                </a:lnTo>
                <a:lnTo>
                  <a:pt x="0" y="574316"/>
                </a:lnTo>
                <a:close/>
              </a:path>
            </a:pathLst>
          </a:custGeom>
          <a:solidFill>
            <a:schemeClr val="accent2">
              <a:lumMod val="60000"/>
              <a:lumOff val="40000"/>
              <a:alpha val="15000"/>
            </a:schemeClr>
          </a:solidFill>
          <a:ln w="14595" cap="flat">
            <a:noFill/>
            <a:prstDash val="solid"/>
            <a:miter/>
          </a:ln>
        </p:spPr>
        <p:txBody>
          <a:bodyPr rtlCol="0" anchor="ctr"/>
          <a:lstStyle/>
          <a:p>
            <a:endParaRPr lang="en-ZA" dirty="0"/>
          </a:p>
        </p:txBody>
      </p:sp>
      <p:pic>
        <p:nvPicPr>
          <p:cNvPr id="1237" name="Graphic 1236">
            <a:extLst>
              <a:ext uri="{FF2B5EF4-FFF2-40B4-BE49-F238E27FC236}">
                <a16:creationId xmlns:a16="http://schemas.microsoft.com/office/drawing/2014/main" id="{D4071A53-2D42-EF7D-CD8A-07705AC79B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9810" y="381633"/>
            <a:ext cx="819151" cy="828675"/>
          </a:xfrm>
          <a:prstGeom prst="rect">
            <a:avLst/>
          </a:prstGeom>
        </p:spPr>
      </p:pic>
      <p:pic>
        <p:nvPicPr>
          <p:cNvPr id="6" name="Picture 5">
            <a:extLst>
              <a:ext uri="{FF2B5EF4-FFF2-40B4-BE49-F238E27FC236}">
                <a16:creationId xmlns:a16="http://schemas.microsoft.com/office/drawing/2014/main" id="{84EA7FB9-AA25-4D66-008C-AD15EC387FF9}"/>
              </a:ext>
            </a:extLst>
          </p:cNvPr>
          <p:cNvPicPr>
            <a:picLocks noChangeAspect="1"/>
          </p:cNvPicPr>
          <p:nvPr/>
        </p:nvPicPr>
        <p:blipFill>
          <a:blip r:embed="rId7">
            <a:extLst>
              <a:ext uri="{28A0092B-C50C-407E-A947-70E740481C1C}">
                <a14:useLocalDpi xmlns:a14="http://schemas.microsoft.com/office/drawing/2010/main" val="0"/>
              </a:ext>
            </a:extLst>
          </a:blip>
          <a:srcRect l="13423" t="-824" r="33752" b="-642"/>
          <a:stretch>
            <a:fillRect/>
          </a:stretch>
        </p:blipFill>
        <p:spPr>
          <a:xfrm>
            <a:off x="-4004" y="-64168"/>
            <a:ext cx="2562040" cy="6569871"/>
          </a:xfrm>
          <a:prstGeom prst="rect">
            <a:avLst/>
          </a:prstGeom>
        </p:spPr>
      </p:pic>
    </p:spTree>
    <p:extLst>
      <p:ext uri="{BB962C8B-B14F-4D97-AF65-F5344CB8AC3E}">
        <p14:creationId xmlns:p14="http://schemas.microsoft.com/office/powerpoint/2010/main" val="157807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9BCA6-C358-6EED-C174-D4422BDB0F65}"/>
            </a:ext>
          </a:extLst>
        </p:cNvPr>
        <p:cNvGrpSpPr/>
        <p:nvPr/>
      </p:nvGrpSpPr>
      <p:grpSpPr>
        <a:xfrm>
          <a:off x="0" y="0"/>
          <a:ext cx="0" cy="0"/>
          <a:chOff x="0" y="0"/>
          <a:chExt cx="0" cy="0"/>
        </a:xfrm>
      </p:grpSpPr>
      <p:sp>
        <p:nvSpPr>
          <p:cNvPr id="286" name="Freeform: Shape 285">
            <a:extLst>
              <a:ext uri="{FF2B5EF4-FFF2-40B4-BE49-F238E27FC236}">
                <a16:creationId xmlns:a16="http://schemas.microsoft.com/office/drawing/2014/main" id="{09A16C3C-6088-72C6-D123-5DE76C7EE371}"/>
              </a:ext>
            </a:extLst>
          </p:cNvPr>
          <p:cNvSpPr/>
          <p:nvPr/>
        </p:nvSpPr>
        <p:spPr>
          <a:xfrm>
            <a:off x="3569" y="5642718"/>
            <a:ext cx="12184865" cy="122404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gradFill>
            <a:gsLst>
              <a:gs pos="0">
                <a:schemeClr val="accent1">
                  <a:lumMod val="5000"/>
                  <a:lumOff val="95000"/>
                  <a:alpha val="48000"/>
                </a:schemeClr>
              </a:gs>
              <a:gs pos="100000">
                <a:srgbClr val="232960"/>
              </a:gs>
            </a:gsLst>
            <a:lin ang="5400000" scaled="1"/>
          </a:gra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0" name="Freeform: Shape 1129">
            <a:extLst>
              <a:ext uri="{FF2B5EF4-FFF2-40B4-BE49-F238E27FC236}">
                <a16:creationId xmlns:a16="http://schemas.microsoft.com/office/drawing/2014/main" id="{49B3CC99-D206-58DA-77F5-490B9B37FB10}"/>
              </a:ext>
            </a:extLst>
          </p:cNvPr>
          <p:cNvSpPr/>
          <p:nvPr/>
        </p:nvSpPr>
        <p:spPr>
          <a:xfrm>
            <a:off x="-1422266" y="6455928"/>
            <a:ext cx="12184865" cy="48768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solidFill>
            <a:schemeClr val="bg1"/>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BDEB051E-B767-DCD1-F645-8816F158ED12}"/>
              </a:ext>
            </a:extLst>
          </p:cNvPr>
          <p:cNvSpPr/>
          <p:nvPr/>
        </p:nvSpPr>
        <p:spPr>
          <a:xfrm>
            <a:off x="10646832" y="5801027"/>
            <a:ext cx="908229" cy="1064859"/>
          </a:xfrm>
          <a:custGeom>
            <a:avLst/>
            <a:gdLst>
              <a:gd name="connsiteX0" fmla="*/ 0 w 908229"/>
              <a:gd name="connsiteY0" fmla="*/ 0 h 1064858"/>
              <a:gd name="connsiteX1" fmla="*/ 575488 w 908229"/>
              <a:gd name="connsiteY1" fmla="*/ 0 h 1064858"/>
              <a:gd name="connsiteX2" fmla="*/ 908229 w 908229"/>
              <a:gd name="connsiteY2" fmla="*/ 332740 h 1064858"/>
              <a:gd name="connsiteX3" fmla="*/ 908229 w 908229"/>
              <a:gd name="connsiteY3" fmla="*/ 1064858 h 1064858"/>
              <a:gd name="connsiteX4" fmla="*/ 0 w 908229"/>
              <a:gd name="connsiteY4" fmla="*/ 1064858 h 1064858"/>
              <a:gd name="connsiteX5" fmla="*/ 0 w 908229"/>
              <a:gd name="connsiteY5" fmla="*/ 0 h 10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29" h="1064858">
                <a:moveTo>
                  <a:pt x="0" y="0"/>
                </a:moveTo>
                <a:lnTo>
                  <a:pt x="575488" y="0"/>
                </a:lnTo>
                <a:cubicBezTo>
                  <a:pt x="759261" y="0"/>
                  <a:pt x="908229" y="148968"/>
                  <a:pt x="908229" y="332740"/>
                </a:cubicBezTo>
                <a:lnTo>
                  <a:pt x="908229" y="1064858"/>
                </a:lnTo>
                <a:lnTo>
                  <a:pt x="0" y="1064858"/>
                </a:lnTo>
                <a:lnTo>
                  <a:pt x="0" y="0"/>
                </a:lnTo>
                <a:close/>
              </a:path>
            </a:pathLst>
          </a:custGeom>
          <a:solidFill>
            <a:srgbClr val="F7941D"/>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E5CE371D-2018-8367-D826-9E59953C7C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91104" y="20447"/>
            <a:ext cx="2543805" cy="1095853"/>
          </a:xfrm>
          <a:prstGeom prst="rect">
            <a:avLst/>
          </a:prstGeom>
        </p:spPr>
      </p:pic>
      <p:grpSp>
        <p:nvGrpSpPr>
          <p:cNvPr id="1228" name="Group 1227">
            <a:extLst>
              <a:ext uri="{FF2B5EF4-FFF2-40B4-BE49-F238E27FC236}">
                <a16:creationId xmlns:a16="http://schemas.microsoft.com/office/drawing/2014/main" id="{F6CD88F7-6607-60F6-64BE-88E1E05BC6E1}"/>
              </a:ext>
            </a:extLst>
          </p:cNvPr>
          <p:cNvGrpSpPr/>
          <p:nvPr/>
        </p:nvGrpSpPr>
        <p:grpSpPr>
          <a:xfrm>
            <a:off x="10688187" y="6063458"/>
            <a:ext cx="825227" cy="419237"/>
            <a:chOff x="10688187" y="6063457"/>
            <a:chExt cx="825226" cy="419237"/>
          </a:xfrm>
        </p:grpSpPr>
        <p:sp>
          <p:nvSpPr>
            <p:cNvPr id="1184" name="Freeform: Shape 1183">
              <a:extLst>
                <a:ext uri="{FF2B5EF4-FFF2-40B4-BE49-F238E27FC236}">
                  <a16:creationId xmlns:a16="http://schemas.microsoft.com/office/drawing/2014/main" id="{850E6554-5DA0-5ED1-F328-6C34F3E0625E}"/>
                </a:ext>
              </a:extLst>
            </p:cNvPr>
            <p:cNvSpPr/>
            <p:nvPr/>
          </p:nvSpPr>
          <p:spPr>
            <a:xfrm>
              <a:off x="10688187" y="6063457"/>
              <a:ext cx="825226" cy="320799"/>
            </a:xfrm>
            <a:custGeom>
              <a:avLst/>
              <a:gdLst>
                <a:gd name="connsiteX0" fmla="*/ 0 w 825226"/>
                <a:gd name="connsiteY0" fmla="*/ 0 h 320799"/>
                <a:gd name="connsiteX1" fmla="*/ 825226 w 825226"/>
                <a:gd name="connsiteY1" fmla="*/ 0 h 320799"/>
                <a:gd name="connsiteX2" fmla="*/ 825226 w 825226"/>
                <a:gd name="connsiteY2" fmla="*/ 320800 h 320799"/>
                <a:gd name="connsiteX3" fmla="*/ 0 w 825226"/>
                <a:gd name="connsiteY3" fmla="*/ 320800 h 320799"/>
              </a:gdLst>
              <a:ahLst/>
              <a:cxnLst>
                <a:cxn ang="0">
                  <a:pos x="connsiteX0" y="connsiteY0"/>
                </a:cxn>
                <a:cxn ang="0">
                  <a:pos x="connsiteX1" y="connsiteY1"/>
                </a:cxn>
                <a:cxn ang="0">
                  <a:pos x="connsiteX2" y="connsiteY2"/>
                </a:cxn>
                <a:cxn ang="0">
                  <a:pos x="connsiteX3" y="connsiteY3"/>
                </a:cxn>
              </a:cxnLst>
              <a:rect l="l" t="t" r="r" b="b"/>
              <a:pathLst>
                <a:path w="825226" h="320799">
                  <a:moveTo>
                    <a:pt x="0" y="0"/>
                  </a:moveTo>
                  <a:lnTo>
                    <a:pt x="825226" y="0"/>
                  </a:lnTo>
                  <a:lnTo>
                    <a:pt x="825226" y="320800"/>
                  </a:lnTo>
                  <a:lnTo>
                    <a:pt x="0" y="32080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5" name="Freeform: Shape 1184">
              <a:extLst>
                <a:ext uri="{FF2B5EF4-FFF2-40B4-BE49-F238E27FC236}">
                  <a16:creationId xmlns:a16="http://schemas.microsoft.com/office/drawing/2014/main" id="{24E8983B-9E8B-D49E-DDD4-DAD8CEE7C42E}"/>
                </a:ext>
              </a:extLst>
            </p:cNvPr>
            <p:cNvSpPr/>
            <p:nvPr/>
          </p:nvSpPr>
          <p:spPr>
            <a:xfrm>
              <a:off x="11300809" y="6074524"/>
              <a:ext cx="201537" cy="130475"/>
            </a:xfrm>
            <a:custGeom>
              <a:avLst/>
              <a:gdLst>
                <a:gd name="connsiteX0" fmla="*/ 0 w 201537"/>
                <a:gd name="connsiteY0" fmla="*/ 0 h 130475"/>
                <a:gd name="connsiteX1" fmla="*/ 201538 w 201537"/>
                <a:gd name="connsiteY1" fmla="*/ 130475 h 130475"/>
                <a:gd name="connsiteX2" fmla="*/ 201538 w 201537"/>
                <a:gd name="connsiteY2" fmla="*/ 98148 h 130475"/>
                <a:gd name="connsiteX3" fmla="*/ 50676 w 201537"/>
                <a:gd name="connsiteY3" fmla="*/ 0 h 130475"/>
                <a:gd name="connsiteX4" fmla="*/ 0 w 201537"/>
                <a:gd name="connsiteY4" fmla="*/ 0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0" y="0"/>
                  </a:moveTo>
                  <a:lnTo>
                    <a:pt x="201538" y="130475"/>
                  </a:lnTo>
                  <a:lnTo>
                    <a:pt x="201538" y="98148"/>
                  </a:lnTo>
                  <a:lnTo>
                    <a:pt x="50676" y="0"/>
                  </a:lnTo>
                  <a:lnTo>
                    <a:pt x="0" y="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6" name="Freeform: Shape 1185">
              <a:extLst>
                <a:ext uri="{FF2B5EF4-FFF2-40B4-BE49-F238E27FC236}">
                  <a16:creationId xmlns:a16="http://schemas.microsoft.com/office/drawing/2014/main" id="{FBFB5F3E-0411-7256-B155-FDE0D04A4210}"/>
                </a:ext>
              </a:extLst>
            </p:cNvPr>
            <p:cNvSpPr/>
            <p:nvPr/>
          </p:nvSpPr>
          <p:spPr>
            <a:xfrm>
              <a:off x="11300809" y="6242569"/>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7" name="Freeform: Shape 1186">
              <a:extLst>
                <a:ext uri="{FF2B5EF4-FFF2-40B4-BE49-F238E27FC236}">
                  <a16:creationId xmlns:a16="http://schemas.microsoft.com/office/drawing/2014/main" id="{E0066BB2-47CF-A105-DF35-69A88C2906D8}"/>
                </a:ext>
              </a:extLst>
            </p:cNvPr>
            <p:cNvSpPr/>
            <p:nvPr/>
          </p:nvSpPr>
          <p:spPr>
            <a:xfrm>
              <a:off x="11208923" y="6074524"/>
              <a:ext cx="293423" cy="298520"/>
            </a:xfrm>
            <a:custGeom>
              <a:avLst/>
              <a:gdLst>
                <a:gd name="connsiteX0" fmla="*/ 237651 w 293423"/>
                <a:gd name="connsiteY0" fmla="*/ 149260 h 298520"/>
                <a:gd name="connsiteX1" fmla="*/ 0 w 293423"/>
                <a:gd name="connsiteY1" fmla="*/ 298520 h 298520"/>
                <a:gd name="connsiteX2" fmla="*/ 91886 w 293423"/>
                <a:gd name="connsiteY2" fmla="*/ 298520 h 298520"/>
                <a:gd name="connsiteX3" fmla="*/ 293424 w 293423"/>
                <a:gd name="connsiteY3" fmla="*/ 168045 h 298520"/>
                <a:gd name="connsiteX4" fmla="*/ 293424 w 293423"/>
                <a:gd name="connsiteY4" fmla="*/ 130475 h 298520"/>
                <a:gd name="connsiteX5" fmla="*/ 91886 w 293423"/>
                <a:gd name="connsiteY5" fmla="*/ 0 h 298520"/>
                <a:gd name="connsiteX6" fmla="*/ 0 w 293423"/>
                <a:gd name="connsiteY6" fmla="*/ 0 h 298520"/>
                <a:gd name="connsiteX7" fmla="*/ 237651 w 293423"/>
                <a:gd name="connsiteY7"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23" h="298520">
                  <a:moveTo>
                    <a:pt x="237651" y="149260"/>
                  </a:moveTo>
                  <a:lnTo>
                    <a:pt x="0" y="298520"/>
                  </a:lnTo>
                  <a:lnTo>
                    <a:pt x="91886" y="298520"/>
                  </a:lnTo>
                  <a:lnTo>
                    <a:pt x="293424" y="168045"/>
                  </a:lnTo>
                  <a:lnTo>
                    <a:pt x="293424" y="130475"/>
                  </a:lnTo>
                  <a:lnTo>
                    <a:pt x="91886" y="0"/>
                  </a:lnTo>
                  <a:lnTo>
                    <a:pt x="0" y="0"/>
                  </a:lnTo>
                  <a:lnTo>
                    <a:pt x="237651" y="149260"/>
                  </a:lnTo>
                  <a:close/>
                </a:path>
              </a:pathLst>
            </a:custGeom>
            <a:solidFill>
              <a:srgbClr val="00984A"/>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8" name="Freeform: Shape 1187">
              <a:extLst>
                <a:ext uri="{FF2B5EF4-FFF2-40B4-BE49-F238E27FC236}">
                  <a16:creationId xmlns:a16="http://schemas.microsoft.com/office/drawing/2014/main" id="{6CD6A820-AF5B-DFE9-19F5-5B057030CCD7}"/>
                </a:ext>
              </a:extLst>
            </p:cNvPr>
            <p:cNvSpPr/>
            <p:nvPr/>
          </p:nvSpPr>
          <p:spPr>
            <a:xfrm>
              <a:off x="11153442" y="6074524"/>
              <a:ext cx="293132" cy="298520"/>
            </a:xfrm>
            <a:custGeom>
              <a:avLst/>
              <a:gdLst>
                <a:gd name="connsiteX0" fmla="*/ 241729 w 293132"/>
                <a:gd name="connsiteY0" fmla="*/ 149260 h 298520"/>
                <a:gd name="connsiteX1" fmla="*/ 0 w 293132"/>
                <a:gd name="connsiteY1" fmla="*/ 298520 h 298520"/>
                <a:gd name="connsiteX2" fmla="*/ 55481 w 293132"/>
                <a:gd name="connsiteY2" fmla="*/ 298520 h 298520"/>
                <a:gd name="connsiteX3" fmla="*/ 293132 w 293132"/>
                <a:gd name="connsiteY3" fmla="*/ 149260 h 298520"/>
                <a:gd name="connsiteX4" fmla="*/ 55481 w 293132"/>
                <a:gd name="connsiteY4" fmla="*/ 0 h 298520"/>
                <a:gd name="connsiteX5" fmla="*/ 0 w 293132"/>
                <a:gd name="connsiteY5" fmla="*/ 0 h 298520"/>
                <a:gd name="connsiteX6" fmla="*/ 241729 w 293132"/>
                <a:gd name="connsiteY6"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32" h="298520">
                  <a:moveTo>
                    <a:pt x="241729" y="149260"/>
                  </a:moveTo>
                  <a:lnTo>
                    <a:pt x="0" y="298520"/>
                  </a:lnTo>
                  <a:lnTo>
                    <a:pt x="55481" y="298520"/>
                  </a:lnTo>
                  <a:lnTo>
                    <a:pt x="293132" y="149260"/>
                  </a:lnTo>
                  <a:lnTo>
                    <a:pt x="55481" y="0"/>
                  </a:lnTo>
                  <a:lnTo>
                    <a:pt x="0" y="0"/>
                  </a:lnTo>
                  <a:lnTo>
                    <a:pt x="241729" y="149260"/>
                  </a:lnTo>
                  <a:close/>
                </a:path>
              </a:pathLst>
            </a:custGeom>
            <a:solidFill>
              <a:srgbClr val="FFCB05"/>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9" name="Freeform: Shape 1188">
              <a:extLst>
                <a:ext uri="{FF2B5EF4-FFF2-40B4-BE49-F238E27FC236}">
                  <a16:creationId xmlns:a16="http://schemas.microsoft.com/office/drawing/2014/main" id="{C0978F0B-4C17-8545-1E13-767C2649A87C}"/>
                </a:ext>
              </a:extLst>
            </p:cNvPr>
            <p:cNvSpPr/>
            <p:nvPr/>
          </p:nvSpPr>
          <p:spPr>
            <a:xfrm>
              <a:off x="11351485" y="6274896"/>
              <a:ext cx="150861" cy="98147"/>
            </a:xfrm>
            <a:custGeom>
              <a:avLst/>
              <a:gdLst>
                <a:gd name="connsiteX0" fmla="*/ 150862 w 150861"/>
                <a:gd name="connsiteY0" fmla="*/ 98148 h 98147"/>
                <a:gd name="connsiteX1" fmla="*/ 150862 w 150861"/>
                <a:gd name="connsiteY1" fmla="*/ 0 h 98147"/>
                <a:gd name="connsiteX2" fmla="*/ 0 w 150861"/>
                <a:gd name="connsiteY2" fmla="*/ 98148 h 98147"/>
                <a:gd name="connsiteX3" fmla="*/ 150862 w 150861"/>
                <a:gd name="connsiteY3" fmla="*/ 98148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98148"/>
                  </a:moveTo>
                  <a:lnTo>
                    <a:pt x="150862" y="0"/>
                  </a:lnTo>
                  <a:lnTo>
                    <a:pt x="0" y="98148"/>
                  </a:lnTo>
                  <a:lnTo>
                    <a:pt x="150862" y="98148"/>
                  </a:lnTo>
                  <a:close/>
                </a:path>
              </a:pathLst>
            </a:custGeom>
            <a:solidFill>
              <a:srgbClr val="03469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0" name="Freeform: Shape 1189">
              <a:extLst>
                <a:ext uri="{FF2B5EF4-FFF2-40B4-BE49-F238E27FC236}">
                  <a16:creationId xmlns:a16="http://schemas.microsoft.com/office/drawing/2014/main" id="{4568766B-9BB0-C47E-7CE8-BC4B6894BA80}"/>
                </a:ext>
              </a:extLst>
            </p:cNvPr>
            <p:cNvSpPr/>
            <p:nvPr/>
          </p:nvSpPr>
          <p:spPr>
            <a:xfrm>
              <a:off x="11351485" y="6074524"/>
              <a:ext cx="150861" cy="98147"/>
            </a:xfrm>
            <a:custGeom>
              <a:avLst/>
              <a:gdLst>
                <a:gd name="connsiteX0" fmla="*/ 150862 w 150861"/>
                <a:gd name="connsiteY0" fmla="*/ 0 h 98147"/>
                <a:gd name="connsiteX1" fmla="*/ 0 w 150861"/>
                <a:gd name="connsiteY1" fmla="*/ 0 h 98147"/>
                <a:gd name="connsiteX2" fmla="*/ 150862 w 150861"/>
                <a:gd name="connsiteY2" fmla="*/ 98148 h 98147"/>
                <a:gd name="connsiteX3" fmla="*/ 150862 w 150861"/>
                <a:gd name="connsiteY3" fmla="*/ 0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0"/>
                  </a:moveTo>
                  <a:lnTo>
                    <a:pt x="0" y="0"/>
                  </a:lnTo>
                  <a:lnTo>
                    <a:pt x="150862" y="98148"/>
                  </a:lnTo>
                  <a:lnTo>
                    <a:pt x="150862" y="0"/>
                  </a:lnTo>
                  <a:close/>
                </a:path>
              </a:pathLst>
            </a:custGeom>
            <a:solidFill>
              <a:srgbClr val="ED1C2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1" name="Freeform: Shape 1190">
              <a:extLst>
                <a:ext uri="{FF2B5EF4-FFF2-40B4-BE49-F238E27FC236}">
                  <a16:creationId xmlns:a16="http://schemas.microsoft.com/office/drawing/2014/main" id="{12DA8B8C-4B5A-293E-663D-89CE2A32AF7C}"/>
                </a:ext>
              </a:extLst>
            </p:cNvPr>
            <p:cNvSpPr/>
            <p:nvPr/>
          </p:nvSpPr>
          <p:spPr>
            <a:xfrm>
              <a:off x="10699400" y="6074524"/>
              <a:ext cx="696352" cy="298520"/>
            </a:xfrm>
            <a:custGeom>
              <a:avLst/>
              <a:gdLst>
                <a:gd name="connsiteX0" fmla="*/ 0 w 696352"/>
                <a:gd name="connsiteY0" fmla="*/ 0 h 298520"/>
                <a:gd name="connsiteX1" fmla="*/ 0 w 696352"/>
                <a:gd name="connsiteY1" fmla="*/ 298520 h 298520"/>
                <a:gd name="connsiteX2" fmla="*/ 454479 w 696352"/>
                <a:gd name="connsiteY2" fmla="*/ 298520 h 298520"/>
                <a:gd name="connsiteX3" fmla="*/ 696353 w 696352"/>
                <a:gd name="connsiteY3" fmla="*/ 149260 h 298520"/>
                <a:gd name="connsiteX4" fmla="*/ 454479 w 696352"/>
                <a:gd name="connsiteY4" fmla="*/ 0 h 298520"/>
                <a:gd name="connsiteX5" fmla="*/ 0 w 696352"/>
                <a:gd name="connsiteY5" fmla="*/ 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298520">
                  <a:moveTo>
                    <a:pt x="0" y="0"/>
                  </a:moveTo>
                  <a:lnTo>
                    <a:pt x="0" y="298520"/>
                  </a:lnTo>
                  <a:lnTo>
                    <a:pt x="454479" y="298520"/>
                  </a:lnTo>
                  <a:lnTo>
                    <a:pt x="696353" y="149260"/>
                  </a:lnTo>
                  <a:lnTo>
                    <a:pt x="454479" y="0"/>
                  </a:lnTo>
                  <a:lnTo>
                    <a:pt x="0" y="0"/>
                  </a:ln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192" name="Graphic 1127">
              <a:extLst>
                <a:ext uri="{FF2B5EF4-FFF2-40B4-BE49-F238E27FC236}">
                  <a16:creationId xmlns:a16="http://schemas.microsoft.com/office/drawing/2014/main" id="{A1A8F339-416D-CCD3-67EE-9DD6DDF67281}"/>
                </a:ext>
              </a:extLst>
            </p:cNvPr>
            <p:cNvGrpSpPr/>
            <p:nvPr/>
          </p:nvGrpSpPr>
          <p:grpSpPr>
            <a:xfrm>
              <a:off x="10738777" y="6144755"/>
              <a:ext cx="763569" cy="337939"/>
              <a:chOff x="10738777" y="5835299"/>
              <a:chExt cx="763569" cy="337939"/>
            </a:xfrm>
          </p:grpSpPr>
          <p:sp>
            <p:nvSpPr>
              <p:cNvPr id="1193" name="Freeform: Shape 1192">
                <a:extLst>
                  <a:ext uri="{FF2B5EF4-FFF2-40B4-BE49-F238E27FC236}">
                    <a16:creationId xmlns:a16="http://schemas.microsoft.com/office/drawing/2014/main" id="{03DB1151-9B9F-45EC-DC54-9FD5DA46AE02}"/>
                  </a:ext>
                </a:extLst>
              </p:cNvPr>
              <p:cNvSpPr/>
              <p:nvPr/>
            </p:nvSpPr>
            <p:spPr>
              <a:xfrm>
                <a:off x="10738777" y="5835299"/>
                <a:ext cx="558682" cy="131305"/>
              </a:xfrm>
              <a:custGeom>
                <a:avLst/>
                <a:gdLst>
                  <a:gd name="connsiteX0" fmla="*/ 255502 w 558682"/>
                  <a:gd name="connsiteY0" fmla="*/ 73552 h 131305"/>
                  <a:gd name="connsiteX1" fmla="*/ 226379 w 558682"/>
                  <a:gd name="connsiteY1" fmla="*/ 85930 h 131305"/>
                  <a:gd name="connsiteX2" fmla="*/ 234825 w 558682"/>
                  <a:gd name="connsiteY2" fmla="*/ 56806 h 131305"/>
                  <a:gd name="connsiteX3" fmla="*/ 250697 w 558682"/>
                  <a:gd name="connsiteY3" fmla="*/ 17634 h 131305"/>
                  <a:gd name="connsiteX4" fmla="*/ 250697 w 558682"/>
                  <a:gd name="connsiteY4" fmla="*/ 9479 h 131305"/>
                  <a:gd name="connsiteX5" fmla="*/ 248367 w 558682"/>
                  <a:gd name="connsiteY5" fmla="*/ 8606 h 131305"/>
                  <a:gd name="connsiteX6" fmla="*/ 239485 w 558682"/>
                  <a:gd name="connsiteY6" fmla="*/ 11081 h 131305"/>
                  <a:gd name="connsiteX7" fmla="*/ 225796 w 558682"/>
                  <a:gd name="connsiteY7" fmla="*/ 43845 h 131305"/>
                  <a:gd name="connsiteX8" fmla="*/ 206574 w 558682"/>
                  <a:gd name="connsiteY8" fmla="*/ 48797 h 131305"/>
                  <a:gd name="connsiteX9" fmla="*/ 208030 w 558682"/>
                  <a:gd name="connsiteY9" fmla="*/ 29139 h 131305"/>
                  <a:gd name="connsiteX10" fmla="*/ 202060 w 558682"/>
                  <a:gd name="connsiteY10" fmla="*/ 30886 h 131305"/>
                  <a:gd name="connsiteX11" fmla="*/ 190847 w 558682"/>
                  <a:gd name="connsiteY11" fmla="*/ 56514 h 131305"/>
                  <a:gd name="connsiteX12" fmla="*/ 172791 w 558682"/>
                  <a:gd name="connsiteY12" fmla="*/ 65688 h 131305"/>
                  <a:gd name="connsiteX13" fmla="*/ 182401 w 558682"/>
                  <a:gd name="connsiteY13" fmla="*/ 66999 h 131305"/>
                  <a:gd name="connsiteX14" fmla="*/ 184586 w 558682"/>
                  <a:gd name="connsiteY14" fmla="*/ 68019 h 131305"/>
                  <a:gd name="connsiteX15" fmla="*/ 184586 w 558682"/>
                  <a:gd name="connsiteY15" fmla="*/ 70786 h 131305"/>
                  <a:gd name="connsiteX16" fmla="*/ 163617 w 558682"/>
                  <a:gd name="connsiteY16" fmla="*/ 94084 h 131305"/>
                  <a:gd name="connsiteX17" fmla="*/ 158229 w 558682"/>
                  <a:gd name="connsiteY17" fmla="*/ 62048 h 131305"/>
                  <a:gd name="connsiteX18" fmla="*/ 119203 w 558682"/>
                  <a:gd name="connsiteY18" fmla="*/ 100055 h 131305"/>
                  <a:gd name="connsiteX19" fmla="*/ 137405 w 558682"/>
                  <a:gd name="connsiteY19" fmla="*/ 56369 h 131305"/>
                  <a:gd name="connsiteX20" fmla="*/ 130561 w 558682"/>
                  <a:gd name="connsiteY20" fmla="*/ 56369 h 131305"/>
                  <a:gd name="connsiteX21" fmla="*/ 117746 w 558682"/>
                  <a:gd name="connsiteY21" fmla="*/ 60300 h 131305"/>
                  <a:gd name="connsiteX22" fmla="*/ 105369 w 558682"/>
                  <a:gd name="connsiteY22" fmla="*/ 90881 h 131305"/>
                  <a:gd name="connsiteX23" fmla="*/ 112068 w 558682"/>
                  <a:gd name="connsiteY23" fmla="*/ 110394 h 131305"/>
                  <a:gd name="connsiteX24" fmla="*/ 148327 w 558682"/>
                  <a:gd name="connsiteY24" fmla="*/ 72096 h 131305"/>
                  <a:gd name="connsiteX25" fmla="*/ 156336 w 558682"/>
                  <a:gd name="connsiteY25" fmla="*/ 99618 h 131305"/>
                  <a:gd name="connsiteX26" fmla="*/ 181527 w 558682"/>
                  <a:gd name="connsiteY26" fmla="*/ 85056 h 131305"/>
                  <a:gd name="connsiteX27" fmla="*/ 189974 w 558682"/>
                  <a:gd name="connsiteY27" fmla="*/ 115199 h 131305"/>
                  <a:gd name="connsiteX28" fmla="*/ 193177 w 558682"/>
                  <a:gd name="connsiteY28" fmla="*/ 89570 h 131305"/>
                  <a:gd name="connsiteX29" fmla="*/ 205701 w 558682"/>
                  <a:gd name="connsiteY29" fmla="*/ 60446 h 131305"/>
                  <a:gd name="connsiteX30" fmla="*/ 223903 w 558682"/>
                  <a:gd name="connsiteY30" fmla="*/ 50107 h 131305"/>
                  <a:gd name="connsiteX31" fmla="*/ 220991 w 558682"/>
                  <a:gd name="connsiteY31" fmla="*/ 61903 h 131305"/>
                  <a:gd name="connsiteX32" fmla="*/ 210215 w 558682"/>
                  <a:gd name="connsiteY32" fmla="*/ 110103 h 131305"/>
                  <a:gd name="connsiteX33" fmla="*/ 210215 w 558682"/>
                  <a:gd name="connsiteY33" fmla="*/ 113743 h 131305"/>
                  <a:gd name="connsiteX34" fmla="*/ 213855 w 558682"/>
                  <a:gd name="connsiteY34" fmla="*/ 112724 h 131305"/>
                  <a:gd name="connsiteX35" fmla="*/ 243999 w 558682"/>
                  <a:gd name="connsiteY35" fmla="*/ 83600 h 131305"/>
                  <a:gd name="connsiteX36" fmla="*/ 258561 w 558682"/>
                  <a:gd name="connsiteY36" fmla="*/ 107918 h 131305"/>
                  <a:gd name="connsiteX37" fmla="*/ 264094 w 558682"/>
                  <a:gd name="connsiteY37" fmla="*/ 107918 h 131305"/>
                  <a:gd name="connsiteX38" fmla="*/ 257250 w 558682"/>
                  <a:gd name="connsiteY38" fmla="*/ 73407 h 131305"/>
                  <a:gd name="connsiteX39" fmla="*/ 86293 w 558682"/>
                  <a:gd name="connsiteY39" fmla="*/ 76319 h 131305"/>
                  <a:gd name="connsiteX40" fmla="*/ 89642 w 558682"/>
                  <a:gd name="connsiteY40" fmla="*/ 71950 h 131305"/>
                  <a:gd name="connsiteX41" fmla="*/ 90661 w 558682"/>
                  <a:gd name="connsiteY41" fmla="*/ 87531 h 131305"/>
                  <a:gd name="connsiteX42" fmla="*/ 83672 w 558682"/>
                  <a:gd name="connsiteY42" fmla="*/ 97143 h 131305"/>
                  <a:gd name="connsiteX43" fmla="*/ 86293 w 558682"/>
                  <a:gd name="connsiteY43" fmla="*/ 76319 h 131305"/>
                  <a:gd name="connsiteX44" fmla="*/ 17415 w 558682"/>
                  <a:gd name="connsiteY44" fmla="*/ 71076 h 131305"/>
                  <a:gd name="connsiteX45" fmla="*/ 41296 w 558682"/>
                  <a:gd name="connsiteY45" fmla="*/ 78794 h 131305"/>
                  <a:gd name="connsiteX46" fmla="*/ 33287 w 558682"/>
                  <a:gd name="connsiteY46" fmla="*/ 94958 h 131305"/>
                  <a:gd name="connsiteX47" fmla="*/ 10279 w 558682"/>
                  <a:gd name="connsiteY47" fmla="*/ 126994 h 131305"/>
                  <a:gd name="connsiteX48" fmla="*/ 13191 w 558682"/>
                  <a:gd name="connsiteY48" fmla="*/ 130343 h 131305"/>
                  <a:gd name="connsiteX49" fmla="*/ 74060 w 558682"/>
                  <a:gd name="connsiteY49" fmla="*/ 73407 h 131305"/>
                  <a:gd name="connsiteX50" fmla="*/ 79157 w 558682"/>
                  <a:gd name="connsiteY50" fmla="*/ 103550 h 131305"/>
                  <a:gd name="connsiteX51" fmla="*/ 102165 w 558682"/>
                  <a:gd name="connsiteY51" fmla="*/ 84037 h 131305"/>
                  <a:gd name="connsiteX52" fmla="*/ 104641 w 558682"/>
                  <a:gd name="connsiteY52" fmla="*/ 61466 h 131305"/>
                  <a:gd name="connsiteX53" fmla="*/ 86875 w 558682"/>
                  <a:gd name="connsiteY53" fmla="*/ 59281 h 131305"/>
                  <a:gd name="connsiteX54" fmla="*/ 55713 w 558682"/>
                  <a:gd name="connsiteY54" fmla="*/ 85930 h 131305"/>
                  <a:gd name="connsiteX55" fmla="*/ 59208 w 558682"/>
                  <a:gd name="connsiteY55" fmla="*/ 75590 h 131305"/>
                  <a:gd name="connsiteX56" fmla="*/ 35180 w 558682"/>
                  <a:gd name="connsiteY56" fmla="*/ 61028 h 131305"/>
                  <a:gd name="connsiteX57" fmla="*/ 19016 w 558682"/>
                  <a:gd name="connsiteY57" fmla="*/ 61028 h 131305"/>
                  <a:gd name="connsiteX58" fmla="*/ 20182 w 558682"/>
                  <a:gd name="connsiteY58" fmla="*/ 57534 h 131305"/>
                  <a:gd name="connsiteX59" fmla="*/ 58334 w 558682"/>
                  <a:gd name="connsiteY59" fmla="*/ 5547 h 131305"/>
                  <a:gd name="connsiteX60" fmla="*/ 55276 w 558682"/>
                  <a:gd name="connsiteY60" fmla="*/ 2926 h 131305"/>
                  <a:gd name="connsiteX61" fmla="*/ 36782 w 558682"/>
                  <a:gd name="connsiteY61" fmla="*/ 2926 h 131305"/>
                  <a:gd name="connsiteX62" fmla="*/ 2561 w 558682"/>
                  <a:gd name="connsiteY62" fmla="*/ 47341 h 131305"/>
                  <a:gd name="connsiteX63" fmla="*/ 17123 w 558682"/>
                  <a:gd name="connsiteY63" fmla="*/ 70202 h 131305"/>
                  <a:gd name="connsiteX64" fmla="*/ 541354 w 558682"/>
                  <a:gd name="connsiteY64" fmla="*/ 83746 h 131305"/>
                  <a:gd name="connsiteX65" fmla="*/ 530578 w 558682"/>
                  <a:gd name="connsiteY65" fmla="*/ 94812 h 131305"/>
                  <a:gd name="connsiteX66" fmla="*/ 539461 w 558682"/>
                  <a:gd name="connsiteY66" fmla="*/ 71513 h 131305"/>
                  <a:gd name="connsiteX67" fmla="*/ 544557 w 558682"/>
                  <a:gd name="connsiteY67" fmla="*/ 66562 h 131305"/>
                  <a:gd name="connsiteX68" fmla="*/ 541354 w 558682"/>
                  <a:gd name="connsiteY68" fmla="*/ 83746 h 131305"/>
                  <a:gd name="connsiteX69" fmla="*/ 542664 w 558682"/>
                  <a:gd name="connsiteY69" fmla="*/ 57825 h 131305"/>
                  <a:gd name="connsiteX70" fmla="*/ 527228 w 558682"/>
                  <a:gd name="connsiteY70" fmla="*/ 70202 h 131305"/>
                  <a:gd name="connsiteX71" fmla="*/ 527228 w 558682"/>
                  <a:gd name="connsiteY71" fmla="*/ 70202 h 131305"/>
                  <a:gd name="connsiteX72" fmla="*/ 524899 w 558682"/>
                  <a:gd name="connsiteY72" fmla="*/ 73989 h 131305"/>
                  <a:gd name="connsiteX73" fmla="*/ 499997 w 558682"/>
                  <a:gd name="connsiteY73" fmla="*/ 99182 h 131305"/>
                  <a:gd name="connsiteX74" fmla="*/ 497086 w 558682"/>
                  <a:gd name="connsiteY74" fmla="*/ 86949 h 131305"/>
                  <a:gd name="connsiteX75" fmla="*/ 521840 w 558682"/>
                  <a:gd name="connsiteY75" fmla="*/ 57825 h 131305"/>
                  <a:gd name="connsiteX76" fmla="*/ 494755 w 558682"/>
                  <a:gd name="connsiteY76" fmla="*/ 64669 h 131305"/>
                  <a:gd name="connsiteX77" fmla="*/ 464903 w 558682"/>
                  <a:gd name="connsiteY77" fmla="*/ 92628 h 131305"/>
                  <a:gd name="connsiteX78" fmla="*/ 481359 w 558682"/>
                  <a:gd name="connsiteY78" fmla="*/ 58117 h 131305"/>
                  <a:gd name="connsiteX79" fmla="*/ 475971 w 558682"/>
                  <a:gd name="connsiteY79" fmla="*/ 58117 h 131305"/>
                  <a:gd name="connsiteX80" fmla="*/ 464176 w 558682"/>
                  <a:gd name="connsiteY80" fmla="*/ 61028 h 131305"/>
                  <a:gd name="connsiteX81" fmla="*/ 451215 w 558682"/>
                  <a:gd name="connsiteY81" fmla="*/ 85493 h 131305"/>
                  <a:gd name="connsiteX82" fmla="*/ 456749 w 558682"/>
                  <a:gd name="connsiteY82" fmla="*/ 103550 h 131305"/>
                  <a:gd name="connsiteX83" fmla="*/ 482814 w 558682"/>
                  <a:gd name="connsiteY83" fmla="*/ 79668 h 131305"/>
                  <a:gd name="connsiteX84" fmla="*/ 481213 w 558682"/>
                  <a:gd name="connsiteY84" fmla="*/ 84328 h 131305"/>
                  <a:gd name="connsiteX85" fmla="*/ 495775 w 558682"/>
                  <a:gd name="connsiteY85" fmla="*/ 107481 h 131305"/>
                  <a:gd name="connsiteX86" fmla="*/ 518346 w 558682"/>
                  <a:gd name="connsiteY86" fmla="*/ 88551 h 131305"/>
                  <a:gd name="connsiteX87" fmla="*/ 524899 w 558682"/>
                  <a:gd name="connsiteY87" fmla="*/ 101511 h 131305"/>
                  <a:gd name="connsiteX88" fmla="*/ 543829 w 558682"/>
                  <a:gd name="connsiteY88" fmla="*/ 91755 h 131305"/>
                  <a:gd name="connsiteX89" fmla="*/ 556352 w 558682"/>
                  <a:gd name="connsiteY89" fmla="*/ 99764 h 131305"/>
                  <a:gd name="connsiteX90" fmla="*/ 553440 w 558682"/>
                  <a:gd name="connsiteY90" fmla="*/ 87241 h 131305"/>
                  <a:gd name="connsiteX91" fmla="*/ 557517 w 558682"/>
                  <a:gd name="connsiteY91" fmla="*/ 62485 h 131305"/>
                  <a:gd name="connsiteX92" fmla="*/ 558683 w 558682"/>
                  <a:gd name="connsiteY92" fmla="*/ 57825 h 131305"/>
                  <a:gd name="connsiteX93" fmla="*/ 542519 w 558682"/>
                  <a:gd name="connsiteY93" fmla="*/ 56514 h 131305"/>
                  <a:gd name="connsiteX94" fmla="*/ 441459 w 558682"/>
                  <a:gd name="connsiteY94" fmla="*/ 40934 h 131305"/>
                  <a:gd name="connsiteX95" fmla="*/ 447137 w 558682"/>
                  <a:gd name="connsiteY95" fmla="*/ 31031 h 131305"/>
                  <a:gd name="connsiteX96" fmla="*/ 423693 w 558682"/>
                  <a:gd name="connsiteY96" fmla="*/ 36856 h 131305"/>
                  <a:gd name="connsiteX97" fmla="*/ 409131 w 558682"/>
                  <a:gd name="connsiteY97" fmla="*/ 41224 h 131305"/>
                  <a:gd name="connsiteX98" fmla="*/ 409131 w 558682"/>
                  <a:gd name="connsiteY98" fmla="*/ 38167 h 131305"/>
                  <a:gd name="connsiteX99" fmla="*/ 436507 w 558682"/>
                  <a:gd name="connsiteY99" fmla="*/ 5839 h 131305"/>
                  <a:gd name="connsiteX100" fmla="*/ 428644 w 558682"/>
                  <a:gd name="connsiteY100" fmla="*/ -423 h 131305"/>
                  <a:gd name="connsiteX101" fmla="*/ 399520 w 558682"/>
                  <a:gd name="connsiteY101" fmla="*/ 30449 h 131305"/>
                  <a:gd name="connsiteX102" fmla="*/ 397919 w 558682"/>
                  <a:gd name="connsiteY102" fmla="*/ 35691 h 131305"/>
                  <a:gd name="connsiteX103" fmla="*/ 395588 w 558682"/>
                  <a:gd name="connsiteY103" fmla="*/ 45156 h 131305"/>
                  <a:gd name="connsiteX104" fmla="*/ 376221 w 558682"/>
                  <a:gd name="connsiteY104" fmla="*/ 50836 h 131305"/>
                  <a:gd name="connsiteX105" fmla="*/ 368358 w 558682"/>
                  <a:gd name="connsiteY105" fmla="*/ 597 h 131305"/>
                  <a:gd name="connsiteX106" fmla="*/ 354815 w 558682"/>
                  <a:gd name="connsiteY106" fmla="*/ 597 h 131305"/>
                  <a:gd name="connsiteX107" fmla="*/ 314770 w 558682"/>
                  <a:gd name="connsiteY107" fmla="*/ 69475 h 131305"/>
                  <a:gd name="connsiteX108" fmla="*/ 288267 w 558682"/>
                  <a:gd name="connsiteY108" fmla="*/ 79668 h 131305"/>
                  <a:gd name="connsiteX109" fmla="*/ 299626 w 558682"/>
                  <a:gd name="connsiteY109" fmla="*/ 89862 h 131305"/>
                  <a:gd name="connsiteX110" fmla="*/ 305887 w 558682"/>
                  <a:gd name="connsiteY110" fmla="*/ 88260 h 131305"/>
                  <a:gd name="connsiteX111" fmla="*/ 291325 w 558682"/>
                  <a:gd name="connsiteY111" fmla="*/ 119131 h 131305"/>
                  <a:gd name="connsiteX112" fmla="*/ 308945 w 558682"/>
                  <a:gd name="connsiteY112" fmla="*/ 119131 h 131305"/>
                  <a:gd name="connsiteX113" fmla="*/ 317245 w 558682"/>
                  <a:gd name="connsiteY113" fmla="*/ 107918 h 131305"/>
                  <a:gd name="connsiteX114" fmla="*/ 328021 w 558682"/>
                  <a:gd name="connsiteY114" fmla="*/ 81998 h 131305"/>
                  <a:gd name="connsiteX115" fmla="*/ 365299 w 558682"/>
                  <a:gd name="connsiteY115" fmla="*/ 69766 h 131305"/>
                  <a:gd name="connsiteX116" fmla="*/ 381464 w 558682"/>
                  <a:gd name="connsiteY116" fmla="*/ 114326 h 131305"/>
                  <a:gd name="connsiteX117" fmla="*/ 384958 w 558682"/>
                  <a:gd name="connsiteY117" fmla="*/ 114326 h 131305"/>
                  <a:gd name="connsiteX118" fmla="*/ 377968 w 558682"/>
                  <a:gd name="connsiteY118" fmla="*/ 65398 h 131305"/>
                  <a:gd name="connsiteX119" fmla="*/ 393550 w 558682"/>
                  <a:gd name="connsiteY119" fmla="*/ 60155 h 131305"/>
                  <a:gd name="connsiteX120" fmla="*/ 400540 w 558682"/>
                  <a:gd name="connsiteY120" fmla="*/ 114180 h 131305"/>
                  <a:gd name="connsiteX121" fmla="*/ 403889 w 558682"/>
                  <a:gd name="connsiteY121" fmla="*/ 106171 h 131305"/>
                  <a:gd name="connsiteX122" fmla="*/ 405200 w 558682"/>
                  <a:gd name="connsiteY122" fmla="*/ 87969 h 131305"/>
                  <a:gd name="connsiteX123" fmla="*/ 408111 w 558682"/>
                  <a:gd name="connsiteY123" fmla="*/ 55204 h 131305"/>
                  <a:gd name="connsiteX124" fmla="*/ 428353 w 558682"/>
                  <a:gd name="connsiteY124" fmla="*/ 48360 h 131305"/>
                  <a:gd name="connsiteX125" fmla="*/ 440876 w 558682"/>
                  <a:gd name="connsiteY125" fmla="*/ 43263 h 131305"/>
                  <a:gd name="connsiteX126" fmla="*/ 335156 w 558682"/>
                  <a:gd name="connsiteY126" fmla="*/ 65106 h 131305"/>
                  <a:gd name="connsiteX127" fmla="*/ 358601 w 558682"/>
                  <a:gd name="connsiteY127" fmla="*/ 17052 h 131305"/>
                  <a:gd name="connsiteX128" fmla="*/ 359911 w 558682"/>
                  <a:gd name="connsiteY128" fmla="*/ 17052 h 131305"/>
                  <a:gd name="connsiteX129" fmla="*/ 362824 w 558682"/>
                  <a:gd name="connsiteY129" fmla="*/ 56224 h 131305"/>
                  <a:gd name="connsiteX130" fmla="*/ 335156 w 558682"/>
                  <a:gd name="connsiteY130" fmla="*/ 64378 h 131305"/>
                  <a:gd name="connsiteX131" fmla="*/ 471747 w 558682"/>
                  <a:gd name="connsiteY131" fmla="*/ 49816 h 131305"/>
                  <a:gd name="connsiteX132" fmla="*/ 471747 w 558682"/>
                  <a:gd name="connsiteY132" fmla="*/ 49816 h 131305"/>
                  <a:gd name="connsiteX133" fmla="*/ 481067 w 558682"/>
                  <a:gd name="connsiteY133" fmla="*/ 47486 h 131305"/>
                  <a:gd name="connsiteX134" fmla="*/ 485145 w 558682"/>
                  <a:gd name="connsiteY134" fmla="*/ 42826 h 131305"/>
                  <a:gd name="connsiteX135" fmla="*/ 485145 w 558682"/>
                  <a:gd name="connsiteY135" fmla="*/ 36710 h 131305"/>
                  <a:gd name="connsiteX136" fmla="*/ 482960 w 558682"/>
                  <a:gd name="connsiteY136" fmla="*/ 35691 h 131305"/>
                  <a:gd name="connsiteX137" fmla="*/ 481067 w 558682"/>
                  <a:gd name="connsiteY137" fmla="*/ 36420 h 131305"/>
                  <a:gd name="connsiteX138" fmla="*/ 475243 w 558682"/>
                  <a:gd name="connsiteY138" fmla="*/ 38603 h 131305"/>
                  <a:gd name="connsiteX139" fmla="*/ 469854 w 558682"/>
                  <a:gd name="connsiteY139" fmla="*/ 43263 h 131305"/>
                  <a:gd name="connsiteX140" fmla="*/ 471311 w 558682"/>
                  <a:gd name="connsiteY140" fmla="*/ 48069 h 131305"/>
                  <a:gd name="connsiteX141" fmla="*/ 472039 w 558682"/>
                  <a:gd name="connsiteY141" fmla="*/ 49525 h 131305"/>
                  <a:gd name="connsiteX142" fmla="*/ 454710 w 558682"/>
                  <a:gd name="connsiteY142" fmla="*/ 62339 h 131305"/>
                  <a:gd name="connsiteX143" fmla="*/ 441895 w 558682"/>
                  <a:gd name="connsiteY143" fmla="*/ 62339 h 131305"/>
                  <a:gd name="connsiteX144" fmla="*/ 428499 w 558682"/>
                  <a:gd name="connsiteY144" fmla="*/ 72969 h 131305"/>
                  <a:gd name="connsiteX145" fmla="*/ 432285 w 558682"/>
                  <a:gd name="connsiteY145" fmla="*/ 62339 h 131305"/>
                  <a:gd name="connsiteX146" fmla="*/ 423547 w 558682"/>
                  <a:gd name="connsiteY146" fmla="*/ 64378 h 131305"/>
                  <a:gd name="connsiteX147" fmla="*/ 422528 w 558682"/>
                  <a:gd name="connsiteY147" fmla="*/ 65398 h 131305"/>
                  <a:gd name="connsiteX148" fmla="*/ 420635 w 558682"/>
                  <a:gd name="connsiteY148" fmla="*/ 68892 h 131305"/>
                  <a:gd name="connsiteX149" fmla="*/ 412771 w 558682"/>
                  <a:gd name="connsiteY149" fmla="*/ 103841 h 131305"/>
                  <a:gd name="connsiteX150" fmla="*/ 417869 w 558682"/>
                  <a:gd name="connsiteY150" fmla="*/ 106462 h 131305"/>
                  <a:gd name="connsiteX151" fmla="*/ 427043 w 558682"/>
                  <a:gd name="connsiteY151" fmla="*/ 103986 h 131305"/>
                  <a:gd name="connsiteX152" fmla="*/ 427043 w 558682"/>
                  <a:gd name="connsiteY152" fmla="*/ 100055 h 131305"/>
                  <a:gd name="connsiteX153" fmla="*/ 428790 w 558682"/>
                  <a:gd name="connsiteY153" fmla="*/ 92191 h 131305"/>
                  <a:gd name="connsiteX154" fmla="*/ 453836 w 558682"/>
                  <a:gd name="connsiteY154" fmla="*/ 64378 h 131305"/>
                  <a:gd name="connsiteX155" fmla="*/ 453836 w 558682"/>
                  <a:gd name="connsiteY155" fmla="*/ 61611 h 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8682" h="131305">
                    <a:moveTo>
                      <a:pt x="255502" y="73552"/>
                    </a:moveTo>
                    <a:cubicBezTo>
                      <a:pt x="250551" y="63505"/>
                      <a:pt x="228272" y="83454"/>
                      <a:pt x="226379" y="85930"/>
                    </a:cubicBezTo>
                    <a:cubicBezTo>
                      <a:pt x="228854" y="76319"/>
                      <a:pt x="231912" y="65980"/>
                      <a:pt x="234825" y="56806"/>
                    </a:cubicBezTo>
                    <a:cubicBezTo>
                      <a:pt x="238785" y="43249"/>
                      <a:pt x="244115" y="30129"/>
                      <a:pt x="250697" y="17634"/>
                    </a:cubicBezTo>
                    <a:cubicBezTo>
                      <a:pt x="252299" y="14577"/>
                      <a:pt x="252736" y="11081"/>
                      <a:pt x="250697" y="9479"/>
                    </a:cubicBezTo>
                    <a:cubicBezTo>
                      <a:pt x="249998" y="8999"/>
                      <a:pt x="249197" y="8693"/>
                      <a:pt x="248367" y="8606"/>
                    </a:cubicBezTo>
                    <a:cubicBezTo>
                      <a:pt x="245368" y="9276"/>
                      <a:pt x="242396" y="10106"/>
                      <a:pt x="239485" y="11081"/>
                    </a:cubicBezTo>
                    <a:lnTo>
                      <a:pt x="225796" y="43845"/>
                    </a:lnTo>
                    <a:cubicBezTo>
                      <a:pt x="219476" y="45841"/>
                      <a:pt x="213069" y="47486"/>
                      <a:pt x="206574" y="48797"/>
                    </a:cubicBezTo>
                    <a:cubicBezTo>
                      <a:pt x="207448" y="42826"/>
                      <a:pt x="221136" y="27245"/>
                      <a:pt x="208030" y="29139"/>
                    </a:cubicBezTo>
                    <a:cubicBezTo>
                      <a:pt x="204973" y="29139"/>
                      <a:pt x="206283" y="30740"/>
                      <a:pt x="202060" y="30886"/>
                    </a:cubicBezTo>
                    <a:cubicBezTo>
                      <a:pt x="197415" y="38996"/>
                      <a:pt x="193643" y="47588"/>
                      <a:pt x="190847" y="56514"/>
                    </a:cubicBezTo>
                    <a:cubicBezTo>
                      <a:pt x="185765" y="61131"/>
                      <a:pt x="179518" y="64305"/>
                      <a:pt x="172791" y="65688"/>
                    </a:cubicBezTo>
                    <a:cubicBezTo>
                      <a:pt x="175412" y="68309"/>
                      <a:pt x="179198" y="67436"/>
                      <a:pt x="182401" y="66999"/>
                    </a:cubicBezTo>
                    <a:cubicBezTo>
                      <a:pt x="185605" y="66562"/>
                      <a:pt x="184732" y="66999"/>
                      <a:pt x="184586" y="68019"/>
                    </a:cubicBezTo>
                    <a:lnTo>
                      <a:pt x="184586" y="70786"/>
                    </a:lnTo>
                    <a:cubicBezTo>
                      <a:pt x="179955" y="80396"/>
                      <a:pt x="172688" y="88478"/>
                      <a:pt x="163617" y="94084"/>
                    </a:cubicBezTo>
                    <a:cubicBezTo>
                      <a:pt x="160850" y="85784"/>
                      <a:pt x="171625" y="61757"/>
                      <a:pt x="158229" y="62048"/>
                    </a:cubicBezTo>
                    <a:cubicBezTo>
                      <a:pt x="139735" y="62048"/>
                      <a:pt x="129105" y="93065"/>
                      <a:pt x="119203" y="100055"/>
                    </a:cubicBezTo>
                    <a:cubicBezTo>
                      <a:pt x="114689" y="92483"/>
                      <a:pt x="129687" y="72096"/>
                      <a:pt x="137405" y="56369"/>
                    </a:cubicBezTo>
                    <a:lnTo>
                      <a:pt x="130561" y="56369"/>
                    </a:lnTo>
                    <a:cubicBezTo>
                      <a:pt x="126062" y="56776"/>
                      <a:pt x="121692" y="58117"/>
                      <a:pt x="117746" y="60300"/>
                    </a:cubicBezTo>
                    <a:cubicBezTo>
                      <a:pt x="112825" y="70159"/>
                      <a:pt x="108689" y="80382"/>
                      <a:pt x="105369" y="90881"/>
                    </a:cubicBezTo>
                    <a:cubicBezTo>
                      <a:pt x="104495" y="95104"/>
                      <a:pt x="105369" y="110685"/>
                      <a:pt x="112068" y="110394"/>
                    </a:cubicBezTo>
                    <a:cubicBezTo>
                      <a:pt x="125756" y="110394"/>
                      <a:pt x="142647" y="78503"/>
                      <a:pt x="148327" y="72096"/>
                    </a:cubicBezTo>
                    <a:cubicBezTo>
                      <a:pt x="148327" y="81415"/>
                      <a:pt x="142210" y="99909"/>
                      <a:pt x="156336" y="99618"/>
                    </a:cubicBezTo>
                    <a:cubicBezTo>
                      <a:pt x="164490" y="99618"/>
                      <a:pt x="174392" y="88988"/>
                      <a:pt x="181527" y="85056"/>
                    </a:cubicBezTo>
                    <a:cubicBezTo>
                      <a:pt x="180654" y="93648"/>
                      <a:pt x="178906" y="110394"/>
                      <a:pt x="189974" y="115199"/>
                    </a:cubicBezTo>
                    <a:cubicBezTo>
                      <a:pt x="190003" y="106564"/>
                      <a:pt x="191080" y="97958"/>
                      <a:pt x="193177" y="89570"/>
                    </a:cubicBezTo>
                    <a:cubicBezTo>
                      <a:pt x="195813" y="79275"/>
                      <a:pt x="200051" y="69445"/>
                      <a:pt x="205701" y="60446"/>
                    </a:cubicBezTo>
                    <a:cubicBezTo>
                      <a:pt x="211467" y="56500"/>
                      <a:pt x="217554" y="53035"/>
                      <a:pt x="223903" y="50107"/>
                    </a:cubicBezTo>
                    <a:cubicBezTo>
                      <a:pt x="223422" y="54141"/>
                      <a:pt x="222432" y="58102"/>
                      <a:pt x="220991" y="61903"/>
                    </a:cubicBezTo>
                    <a:cubicBezTo>
                      <a:pt x="216185" y="77673"/>
                      <a:pt x="212588" y="93793"/>
                      <a:pt x="210215" y="110103"/>
                    </a:cubicBezTo>
                    <a:lnTo>
                      <a:pt x="210215" y="113743"/>
                    </a:lnTo>
                    <a:lnTo>
                      <a:pt x="213855" y="112724"/>
                    </a:lnTo>
                    <a:cubicBezTo>
                      <a:pt x="228417" y="108210"/>
                      <a:pt x="234679" y="84764"/>
                      <a:pt x="243999" y="83600"/>
                    </a:cubicBezTo>
                    <a:cubicBezTo>
                      <a:pt x="247784" y="89716"/>
                      <a:pt x="248659" y="108210"/>
                      <a:pt x="258561" y="107918"/>
                    </a:cubicBezTo>
                    <a:lnTo>
                      <a:pt x="264094" y="107918"/>
                    </a:lnTo>
                    <a:cubicBezTo>
                      <a:pt x="265420" y="95977"/>
                      <a:pt x="263031" y="83935"/>
                      <a:pt x="257250" y="73407"/>
                    </a:cubicBezTo>
                    <a:moveTo>
                      <a:pt x="86293" y="76319"/>
                    </a:moveTo>
                    <a:cubicBezTo>
                      <a:pt x="87603" y="73115"/>
                      <a:pt x="88622" y="73698"/>
                      <a:pt x="89642" y="71950"/>
                    </a:cubicBezTo>
                    <a:cubicBezTo>
                      <a:pt x="93574" y="72969"/>
                      <a:pt x="91972" y="84328"/>
                      <a:pt x="90661" y="87531"/>
                    </a:cubicBezTo>
                    <a:cubicBezTo>
                      <a:pt x="89001" y="91172"/>
                      <a:pt x="86613" y="94434"/>
                      <a:pt x="83672" y="97143"/>
                    </a:cubicBezTo>
                    <a:cubicBezTo>
                      <a:pt x="82798" y="90095"/>
                      <a:pt x="83686" y="82930"/>
                      <a:pt x="86293" y="76319"/>
                    </a:cubicBezTo>
                    <a:moveTo>
                      <a:pt x="17415" y="71076"/>
                    </a:moveTo>
                    <a:cubicBezTo>
                      <a:pt x="28773" y="71076"/>
                      <a:pt x="42607" y="63650"/>
                      <a:pt x="41296" y="78794"/>
                    </a:cubicBezTo>
                    <a:cubicBezTo>
                      <a:pt x="40043" y="84780"/>
                      <a:pt x="37292" y="90342"/>
                      <a:pt x="33287" y="94958"/>
                    </a:cubicBezTo>
                    <a:cubicBezTo>
                      <a:pt x="28191" y="101803"/>
                      <a:pt x="11444" y="124082"/>
                      <a:pt x="10279" y="126994"/>
                    </a:cubicBezTo>
                    <a:cubicBezTo>
                      <a:pt x="9114" y="129907"/>
                      <a:pt x="12027" y="128888"/>
                      <a:pt x="13191" y="130343"/>
                    </a:cubicBezTo>
                    <a:cubicBezTo>
                      <a:pt x="37510" y="112870"/>
                      <a:pt x="53965" y="89424"/>
                      <a:pt x="74060" y="73407"/>
                    </a:cubicBezTo>
                    <a:cubicBezTo>
                      <a:pt x="72896" y="79960"/>
                      <a:pt x="60955" y="103986"/>
                      <a:pt x="79157" y="103550"/>
                    </a:cubicBezTo>
                    <a:cubicBezTo>
                      <a:pt x="90282" y="102822"/>
                      <a:pt x="99632" y="94900"/>
                      <a:pt x="102165" y="84037"/>
                    </a:cubicBezTo>
                    <a:cubicBezTo>
                      <a:pt x="104014" y="76668"/>
                      <a:pt x="104844" y="69067"/>
                      <a:pt x="104641" y="61466"/>
                    </a:cubicBezTo>
                    <a:cubicBezTo>
                      <a:pt x="94739" y="62777"/>
                      <a:pt x="92118" y="59136"/>
                      <a:pt x="86875" y="59281"/>
                    </a:cubicBezTo>
                    <a:cubicBezTo>
                      <a:pt x="76536" y="59281"/>
                      <a:pt x="67508" y="73843"/>
                      <a:pt x="55713" y="85930"/>
                    </a:cubicBezTo>
                    <a:cubicBezTo>
                      <a:pt x="57634" y="82784"/>
                      <a:pt x="58829" y="79246"/>
                      <a:pt x="59208" y="75590"/>
                    </a:cubicBezTo>
                    <a:cubicBezTo>
                      <a:pt x="60227" y="62194"/>
                      <a:pt x="43189" y="61028"/>
                      <a:pt x="35180" y="61028"/>
                    </a:cubicBezTo>
                    <a:cubicBezTo>
                      <a:pt x="29806" y="61626"/>
                      <a:pt x="24390" y="61626"/>
                      <a:pt x="19016" y="61028"/>
                    </a:cubicBezTo>
                    <a:cubicBezTo>
                      <a:pt x="19016" y="61028"/>
                      <a:pt x="19016" y="59864"/>
                      <a:pt x="20182" y="57534"/>
                    </a:cubicBezTo>
                    <a:cubicBezTo>
                      <a:pt x="31423" y="39171"/>
                      <a:pt x="44179" y="21770"/>
                      <a:pt x="58334" y="5547"/>
                    </a:cubicBezTo>
                    <a:cubicBezTo>
                      <a:pt x="58334" y="5547"/>
                      <a:pt x="56731" y="3655"/>
                      <a:pt x="55276" y="2926"/>
                    </a:cubicBezTo>
                    <a:cubicBezTo>
                      <a:pt x="49902" y="-1486"/>
                      <a:pt x="42155" y="-1486"/>
                      <a:pt x="36782" y="2926"/>
                    </a:cubicBezTo>
                    <a:cubicBezTo>
                      <a:pt x="23006" y="15741"/>
                      <a:pt x="11444" y="30754"/>
                      <a:pt x="2561" y="47341"/>
                    </a:cubicBezTo>
                    <a:cubicBezTo>
                      <a:pt x="-2827" y="60883"/>
                      <a:pt x="-497" y="70640"/>
                      <a:pt x="17123" y="70202"/>
                    </a:cubicBezTo>
                    <a:moveTo>
                      <a:pt x="541354" y="83746"/>
                    </a:moveTo>
                    <a:cubicBezTo>
                      <a:pt x="538528" y="88114"/>
                      <a:pt x="534874" y="91871"/>
                      <a:pt x="530578" y="94812"/>
                    </a:cubicBezTo>
                    <a:cubicBezTo>
                      <a:pt x="531670" y="86454"/>
                      <a:pt x="534714" y="78474"/>
                      <a:pt x="539461" y="71513"/>
                    </a:cubicBezTo>
                    <a:cubicBezTo>
                      <a:pt x="541936" y="68019"/>
                      <a:pt x="543247" y="67145"/>
                      <a:pt x="544557" y="66562"/>
                    </a:cubicBezTo>
                    <a:cubicBezTo>
                      <a:pt x="548926" y="67436"/>
                      <a:pt x="544557" y="80105"/>
                      <a:pt x="541354" y="83746"/>
                    </a:cubicBezTo>
                    <a:moveTo>
                      <a:pt x="542664" y="57825"/>
                    </a:moveTo>
                    <a:cubicBezTo>
                      <a:pt x="536024" y="59645"/>
                      <a:pt x="530447" y="64116"/>
                      <a:pt x="527228" y="70202"/>
                    </a:cubicBezTo>
                    <a:lnTo>
                      <a:pt x="527228" y="70202"/>
                    </a:lnTo>
                    <a:lnTo>
                      <a:pt x="524899" y="73989"/>
                    </a:lnTo>
                    <a:cubicBezTo>
                      <a:pt x="517036" y="85202"/>
                      <a:pt x="506988" y="99182"/>
                      <a:pt x="499997" y="99182"/>
                    </a:cubicBezTo>
                    <a:cubicBezTo>
                      <a:pt x="497231" y="99182"/>
                      <a:pt x="494755" y="93502"/>
                      <a:pt x="497086" y="86949"/>
                    </a:cubicBezTo>
                    <a:cubicBezTo>
                      <a:pt x="504512" y="65252"/>
                      <a:pt x="523588" y="61320"/>
                      <a:pt x="521840" y="57825"/>
                    </a:cubicBezTo>
                    <a:cubicBezTo>
                      <a:pt x="512244" y="56048"/>
                      <a:pt x="502357" y="58553"/>
                      <a:pt x="494755" y="64669"/>
                    </a:cubicBezTo>
                    <a:cubicBezTo>
                      <a:pt x="481067" y="74717"/>
                      <a:pt x="465631" y="93793"/>
                      <a:pt x="464903" y="92628"/>
                    </a:cubicBezTo>
                    <a:cubicBezTo>
                      <a:pt x="461409" y="86803"/>
                      <a:pt x="475243" y="70494"/>
                      <a:pt x="481359" y="58117"/>
                    </a:cubicBezTo>
                    <a:cubicBezTo>
                      <a:pt x="479568" y="57985"/>
                      <a:pt x="477762" y="57985"/>
                      <a:pt x="475971" y="58117"/>
                    </a:cubicBezTo>
                    <a:cubicBezTo>
                      <a:pt x="471893" y="58334"/>
                      <a:pt x="467889" y="59325"/>
                      <a:pt x="464176" y="61028"/>
                    </a:cubicBezTo>
                    <a:cubicBezTo>
                      <a:pt x="458802" y="68587"/>
                      <a:pt x="454448" y="76799"/>
                      <a:pt x="451215" y="85493"/>
                    </a:cubicBezTo>
                    <a:cubicBezTo>
                      <a:pt x="449614" y="93939"/>
                      <a:pt x="451215" y="103696"/>
                      <a:pt x="456749" y="103550"/>
                    </a:cubicBezTo>
                    <a:cubicBezTo>
                      <a:pt x="464612" y="103550"/>
                      <a:pt x="474660" y="88988"/>
                      <a:pt x="482814" y="79668"/>
                    </a:cubicBezTo>
                    <a:cubicBezTo>
                      <a:pt x="482116" y="81153"/>
                      <a:pt x="481577" y="82726"/>
                      <a:pt x="481213" y="84328"/>
                    </a:cubicBezTo>
                    <a:cubicBezTo>
                      <a:pt x="478592" y="94812"/>
                      <a:pt x="481213" y="107481"/>
                      <a:pt x="495775" y="107481"/>
                    </a:cubicBezTo>
                    <a:cubicBezTo>
                      <a:pt x="502910" y="107481"/>
                      <a:pt x="510337" y="98162"/>
                      <a:pt x="518346" y="88551"/>
                    </a:cubicBezTo>
                    <a:cubicBezTo>
                      <a:pt x="516744" y="95977"/>
                      <a:pt x="518346" y="101803"/>
                      <a:pt x="524899" y="101511"/>
                    </a:cubicBezTo>
                    <a:cubicBezTo>
                      <a:pt x="532253" y="100900"/>
                      <a:pt x="539068" y="97390"/>
                      <a:pt x="543829" y="91755"/>
                    </a:cubicBezTo>
                    <a:cubicBezTo>
                      <a:pt x="547615" y="103550"/>
                      <a:pt x="556352" y="99764"/>
                      <a:pt x="556352" y="99764"/>
                    </a:cubicBezTo>
                    <a:cubicBezTo>
                      <a:pt x="554299" y="95920"/>
                      <a:pt x="553295" y="91594"/>
                      <a:pt x="553440" y="87241"/>
                    </a:cubicBezTo>
                    <a:cubicBezTo>
                      <a:pt x="554081" y="78882"/>
                      <a:pt x="555450" y="70610"/>
                      <a:pt x="557517" y="62485"/>
                    </a:cubicBezTo>
                    <a:cubicBezTo>
                      <a:pt x="557517" y="60883"/>
                      <a:pt x="558391" y="59281"/>
                      <a:pt x="558683" y="57825"/>
                    </a:cubicBezTo>
                    <a:cubicBezTo>
                      <a:pt x="553368" y="56719"/>
                      <a:pt x="547935" y="56281"/>
                      <a:pt x="542519" y="56514"/>
                    </a:cubicBezTo>
                    <a:moveTo>
                      <a:pt x="441459" y="40934"/>
                    </a:moveTo>
                    <a:cubicBezTo>
                      <a:pt x="444619" y="38545"/>
                      <a:pt x="446672" y="34963"/>
                      <a:pt x="447137" y="31031"/>
                    </a:cubicBezTo>
                    <a:cubicBezTo>
                      <a:pt x="441605" y="34526"/>
                      <a:pt x="444371" y="30157"/>
                      <a:pt x="423693" y="36856"/>
                    </a:cubicBezTo>
                    <a:lnTo>
                      <a:pt x="409131" y="41224"/>
                    </a:lnTo>
                    <a:lnTo>
                      <a:pt x="409131" y="38167"/>
                    </a:lnTo>
                    <a:cubicBezTo>
                      <a:pt x="411111" y="22949"/>
                      <a:pt x="421815" y="10295"/>
                      <a:pt x="436507" y="5839"/>
                    </a:cubicBezTo>
                    <a:cubicBezTo>
                      <a:pt x="438692" y="4674"/>
                      <a:pt x="440730" y="-3044"/>
                      <a:pt x="428644" y="-423"/>
                    </a:cubicBezTo>
                    <a:cubicBezTo>
                      <a:pt x="414388" y="4354"/>
                      <a:pt x="403467" y="15945"/>
                      <a:pt x="399520" y="30449"/>
                    </a:cubicBezTo>
                    <a:lnTo>
                      <a:pt x="397919" y="35691"/>
                    </a:lnTo>
                    <a:cubicBezTo>
                      <a:pt x="397044" y="38749"/>
                      <a:pt x="396316" y="41952"/>
                      <a:pt x="395588" y="45156"/>
                    </a:cubicBezTo>
                    <a:lnTo>
                      <a:pt x="376221" y="50836"/>
                    </a:lnTo>
                    <a:cubicBezTo>
                      <a:pt x="373018" y="18799"/>
                      <a:pt x="373454" y="2490"/>
                      <a:pt x="368358" y="597"/>
                    </a:cubicBezTo>
                    <a:cubicBezTo>
                      <a:pt x="366902" y="597"/>
                      <a:pt x="358747" y="-2462"/>
                      <a:pt x="354815" y="597"/>
                    </a:cubicBezTo>
                    <a:cubicBezTo>
                      <a:pt x="339525" y="22367"/>
                      <a:pt x="326128" y="45419"/>
                      <a:pt x="314770" y="69475"/>
                    </a:cubicBezTo>
                    <a:cubicBezTo>
                      <a:pt x="305756" y="72373"/>
                      <a:pt x="296902" y="75780"/>
                      <a:pt x="288267" y="79668"/>
                    </a:cubicBezTo>
                    <a:cubicBezTo>
                      <a:pt x="284189" y="81853"/>
                      <a:pt x="294966" y="89134"/>
                      <a:pt x="299626" y="89862"/>
                    </a:cubicBezTo>
                    <a:lnTo>
                      <a:pt x="305887" y="88260"/>
                    </a:lnTo>
                    <a:cubicBezTo>
                      <a:pt x="298023" y="103696"/>
                      <a:pt x="291325" y="116073"/>
                      <a:pt x="291325" y="119131"/>
                    </a:cubicBezTo>
                    <a:cubicBezTo>
                      <a:pt x="295402" y="119131"/>
                      <a:pt x="303120" y="122189"/>
                      <a:pt x="308945" y="119131"/>
                    </a:cubicBezTo>
                    <a:cubicBezTo>
                      <a:pt x="312891" y="116422"/>
                      <a:pt x="315803" y="112476"/>
                      <a:pt x="317245" y="107918"/>
                    </a:cubicBezTo>
                    <a:cubicBezTo>
                      <a:pt x="319430" y="102093"/>
                      <a:pt x="323361" y="93356"/>
                      <a:pt x="328021" y="81998"/>
                    </a:cubicBezTo>
                    <a:lnTo>
                      <a:pt x="365299" y="69766"/>
                    </a:lnTo>
                    <a:cubicBezTo>
                      <a:pt x="368649" y="87531"/>
                      <a:pt x="371270" y="104860"/>
                      <a:pt x="381464" y="114326"/>
                    </a:cubicBezTo>
                    <a:cubicBezTo>
                      <a:pt x="382482" y="115199"/>
                      <a:pt x="385686" y="116947"/>
                      <a:pt x="384958" y="114326"/>
                    </a:cubicBezTo>
                    <a:cubicBezTo>
                      <a:pt x="381259" y="98249"/>
                      <a:pt x="378915" y="81881"/>
                      <a:pt x="377968" y="65398"/>
                    </a:cubicBezTo>
                    <a:lnTo>
                      <a:pt x="393550" y="60155"/>
                    </a:lnTo>
                    <a:cubicBezTo>
                      <a:pt x="389035" y="88114"/>
                      <a:pt x="393550" y="114471"/>
                      <a:pt x="400540" y="114180"/>
                    </a:cubicBezTo>
                    <a:cubicBezTo>
                      <a:pt x="403452" y="114180"/>
                      <a:pt x="403452" y="110103"/>
                      <a:pt x="403889" y="106171"/>
                    </a:cubicBezTo>
                    <a:cubicBezTo>
                      <a:pt x="404325" y="102239"/>
                      <a:pt x="404763" y="90881"/>
                      <a:pt x="405200" y="87969"/>
                    </a:cubicBezTo>
                    <a:lnTo>
                      <a:pt x="408111" y="55204"/>
                    </a:lnTo>
                    <a:lnTo>
                      <a:pt x="428353" y="48360"/>
                    </a:lnTo>
                    <a:cubicBezTo>
                      <a:pt x="433886" y="46176"/>
                      <a:pt x="438692" y="44428"/>
                      <a:pt x="440876" y="43263"/>
                    </a:cubicBezTo>
                    <a:moveTo>
                      <a:pt x="335156" y="65106"/>
                    </a:moveTo>
                    <a:cubicBezTo>
                      <a:pt x="344767" y="43845"/>
                      <a:pt x="354961" y="22585"/>
                      <a:pt x="358601" y="17052"/>
                    </a:cubicBezTo>
                    <a:cubicBezTo>
                      <a:pt x="358601" y="17052"/>
                      <a:pt x="359911" y="16032"/>
                      <a:pt x="359911" y="17052"/>
                    </a:cubicBezTo>
                    <a:cubicBezTo>
                      <a:pt x="359911" y="23750"/>
                      <a:pt x="360639" y="39914"/>
                      <a:pt x="362824" y="56224"/>
                    </a:cubicBezTo>
                    <a:lnTo>
                      <a:pt x="335156" y="64378"/>
                    </a:lnTo>
                    <a:moveTo>
                      <a:pt x="471747" y="49816"/>
                    </a:moveTo>
                    <a:lnTo>
                      <a:pt x="471747" y="49816"/>
                    </a:lnTo>
                    <a:cubicBezTo>
                      <a:pt x="474922" y="49351"/>
                      <a:pt x="478038" y="48564"/>
                      <a:pt x="481067" y="47486"/>
                    </a:cubicBezTo>
                    <a:cubicBezTo>
                      <a:pt x="483019" y="46569"/>
                      <a:pt x="484489" y="44880"/>
                      <a:pt x="485145" y="42826"/>
                    </a:cubicBezTo>
                    <a:cubicBezTo>
                      <a:pt x="485741" y="40831"/>
                      <a:pt x="485741" y="38705"/>
                      <a:pt x="485145" y="36710"/>
                    </a:cubicBezTo>
                    <a:cubicBezTo>
                      <a:pt x="484723" y="35924"/>
                      <a:pt x="483834" y="35516"/>
                      <a:pt x="482960" y="35691"/>
                    </a:cubicBezTo>
                    <a:cubicBezTo>
                      <a:pt x="482262" y="35691"/>
                      <a:pt x="481577" y="35939"/>
                      <a:pt x="481067" y="36420"/>
                    </a:cubicBezTo>
                    <a:cubicBezTo>
                      <a:pt x="479189" y="37322"/>
                      <a:pt x="477252" y="38050"/>
                      <a:pt x="475243" y="38603"/>
                    </a:cubicBezTo>
                    <a:cubicBezTo>
                      <a:pt x="471311" y="39768"/>
                      <a:pt x="469418" y="42681"/>
                      <a:pt x="469854" y="43263"/>
                    </a:cubicBezTo>
                    <a:cubicBezTo>
                      <a:pt x="470554" y="44792"/>
                      <a:pt x="471049" y="46409"/>
                      <a:pt x="471311" y="48069"/>
                    </a:cubicBezTo>
                    <a:cubicBezTo>
                      <a:pt x="471369" y="48622"/>
                      <a:pt x="471631" y="49146"/>
                      <a:pt x="472039" y="49525"/>
                    </a:cubicBezTo>
                    <a:moveTo>
                      <a:pt x="454710" y="62339"/>
                    </a:moveTo>
                    <a:cubicBezTo>
                      <a:pt x="450545" y="60971"/>
                      <a:pt x="446060" y="60971"/>
                      <a:pt x="441895" y="62339"/>
                    </a:cubicBezTo>
                    <a:cubicBezTo>
                      <a:pt x="436464" y="64465"/>
                      <a:pt x="431804" y="68164"/>
                      <a:pt x="428499" y="72969"/>
                    </a:cubicBezTo>
                    <a:cubicBezTo>
                      <a:pt x="428964" y="69198"/>
                      <a:pt x="430260" y="65558"/>
                      <a:pt x="432285" y="62339"/>
                    </a:cubicBezTo>
                    <a:cubicBezTo>
                      <a:pt x="429314" y="62718"/>
                      <a:pt x="426387" y="63402"/>
                      <a:pt x="423547" y="64378"/>
                    </a:cubicBezTo>
                    <a:cubicBezTo>
                      <a:pt x="423241" y="64757"/>
                      <a:pt x="422906" y="65092"/>
                      <a:pt x="422528" y="65398"/>
                    </a:cubicBezTo>
                    <a:cubicBezTo>
                      <a:pt x="421538" y="66329"/>
                      <a:pt x="420883" y="67553"/>
                      <a:pt x="420635" y="68892"/>
                    </a:cubicBezTo>
                    <a:lnTo>
                      <a:pt x="412771" y="103841"/>
                    </a:lnTo>
                    <a:cubicBezTo>
                      <a:pt x="414184" y="105181"/>
                      <a:pt x="415946" y="106098"/>
                      <a:pt x="417869" y="106462"/>
                    </a:cubicBezTo>
                    <a:cubicBezTo>
                      <a:pt x="420999" y="105967"/>
                      <a:pt x="424087" y="105137"/>
                      <a:pt x="427043" y="103986"/>
                    </a:cubicBezTo>
                    <a:cubicBezTo>
                      <a:pt x="426781" y="102690"/>
                      <a:pt x="426781" y="101351"/>
                      <a:pt x="427043" y="100055"/>
                    </a:cubicBezTo>
                    <a:cubicBezTo>
                      <a:pt x="427844" y="97492"/>
                      <a:pt x="428426" y="94857"/>
                      <a:pt x="428790" y="92191"/>
                    </a:cubicBezTo>
                    <a:cubicBezTo>
                      <a:pt x="432096" y="79392"/>
                      <a:pt x="441444" y="68995"/>
                      <a:pt x="453836" y="64378"/>
                    </a:cubicBezTo>
                    <a:cubicBezTo>
                      <a:pt x="455875" y="62631"/>
                      <a:pt x="456167" y="61757"/>
                      <a:pt x="453836" y="61611"/>
                    </a:cubicBezTo>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4" name="Freeform: Shape 1193">
                <a:extLst>
                  <a:ext uri="{FF2B5EF4-FFF2-40B4-BE49-F238E27FC236}">
                    <a16:creationId xmlns:a16="http://schemas.microsoft.com/office/drawing/2014/main" id="{78EDD740-421C-1991-8CE6-4087FE2179B8}"/>
                  </a:ext>
                </a:extLst>
              </p:cNvPr>
              <p:cNvSpPr/>
              <p:nvPr/>
            </p:nvSpPr>
            <p:spPr>
              <a:xfrm>
                <a:off x="10740027" y="6111205"/>
                <a:ext cx="14853" cy="45578"/>
              </a:xfrm>
              <a:custGeom>
                <a:avLst/>
                <a:gdLst>
                  <a:gd name="connsiteX0" fmla="*/ 12378 w 14853"/>
                  <a:gd name="connsiteY0" fmla="*/ 15348 h 45578"/>
                  <a:gd name="connsiteX1" fmla="*/ 10631 w 14853"/>
                  <a:gd name="connsiteY1" fmla="*/ 27288 h 45578"/>
                  <a:gd name="connsiteX2" fmla="*/ 8446 w 14853"/>
                  <a:gd name="connsiteY2" fmla="*/ 44617 h 45578"/>
                  <a:gd name="connsiteX3" fmla="*/ 0 w 14853"/>
                  <a:gd name="connsiteY3" fmla="*/ 44617 h 45578"/>
                  <a:gd name="connsiteX4" fmla="*/ 2621 w 14853"/>
                  <a:gd name="connsiteY4" fmla="*/ 27434 h 45578"/>
                  <a:gd name="connsiteX5" fmla="*/ 4224 w 14853"/>
                  <a:gd name="connsiteY5" fmla="*/ 15348 h 45578"/>
                  <a:gd name="connsiteX6" fmla="*/ 6262 w 14853"/>
                  <a:gd name="connsiteY6" fmla="*/ -962 h 45578"/>
                  <a:gd name="connsiteX7" fmla="*/ 14853 w 14853"/>
                  <a:gd name="connsiteY7" fmla="*/ -962 h 45578"/>
                  <a:gd name="connsiteX8" fmla="*/ 12378 w 14853"/>
                  <a:gd name="connsiteY8" fmla="*/ 15348 h 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3" h="45578">
                    <a:moveTo>
                      <a:pt x="12378" y="15348"/>
                    </a:moveTo>
                    <a:lnTo>
                      <a:pt x="10631" y="27288"/>
                    </a:lnTo>
                    <a:cubicBezTo>
                      <a:pt x="9174" y="37191"/>
                      <a:pt x="8738" y="41850"/>
                      <a:pt x="8446" y="44617"/>
                    </a:cubicBezTo>
                    <a:lnTo>
                      <a:pt x="0" y="44617"/>
                    </a:lnTo>
                    <a:cubicBezTo>
                      <a:pt x="0" y="41559"/>
                      <a:pt x="1311" y="36754"/>
                      <a:pt x="2621" y="27434"/>
                    </a:cubicBezTo>
                    <a:lnTo>
                      <a:pt x="4224" y="15348"/>
                    </a:lnTo>
                    <a:cubicBezTo>
                      <a:pt x="5388" y="6319"/>
                      <a:pt x="5971" y="1950"/>
                      <a:pt x="6262" y="-962"/>
                    </a:cubicBezTo>
                    <a:lnTo>
                      <a:pt x="14853" y="-962"/>
                    </a:lnTo>
                    <a:cubicBezTo>
                      <a:pt x="14853" y="2096"/>
                      <a:pt x="13543" y="6319"/>
                      <a:pt x="12378" y="1534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5" name="Freeform: Shape 1194">
                <a:extLst>
                  <a:ext uri="{FF2B5EF4-FFF2-40B4-BE49-F238E27FC236}">
                    <a16:creationId xmlns:a16="http://schemas.microsoft.com/office/drawing/2014/main" id="{3BB57F56-07DA-F887-08BD-BFF60EE36D08}"/>
                  </a:ext>
                </a:extLst>
              </p:cNvPr>
              <p:cNvSpPr/>
              <p:nvPr/>
            </p:nvSpPr>
            <p:spPr>
              <a:xfrm>
                <a:off x="10758376" y="6123729"/>
                <a:ext cx="32280" cy="33055"/>
              </a:xfrm>
              <a:custGeom>
                <a:avLst/>
                <a:gdLst>
                  <a:gd name="connsiteX0" fmla="*/ 31163 w 32280"/>
                  <a:gd name="connsiteY0" fmla="*/ 13454 h 33055"/>
                  <a:gd name="connsiteX1" fmla="*/ 29852 w 32280"/>
                  <a:gd name="connsiteY1" fmla="*/ 22191 h 33055"/>
                  <a:gd name="connsiteX2" fmla="*/ 28542 w 32280"/>
                  <a:gd name="connsiteY2" fmla="*/ 32093 h 33055"/>
                  <a:gd name="connsiteX3" fmla="*/ 21115 w 32280"/>
                  <a:gd name="connsiteY3" fmla="*/ 32093 h 33055"/>
                  <a:gd name="connsiteX4" fmla="*/ 23590 w 32280"/>
                  <a:gd name="connsiteY4" fmla="*/ 14910 h 33055"/>
                  <a:gd name="connsiteX5" fmla="*/ 23590 w 32280"/>
                  <a:gd name="connsiteY5" fmla="*/ 9959 h 33055"/>
                  <a:gd name="connsiteX6" fmla="*/ 20387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621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1 w 32280"/>
                  <a:gd name="connsiteY14" fmla="*/ -962 h 33055"/>
                  <a:gd name="connsiteX15" fmla="*/ 32182 w 32280"/>
                  <a:gd name="connsiteY15" fmla="*/ 7629 h 33055"/>
                  <a:gd name="connsiteX16" fmla="*/ 32182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163" y="13454"/>
                    </a:moveTo>
                    <a:lnTo>
                      <a:pt x="29852" y="22191"/>
                    </a:lnTo>
                    <a:cubicBezTo>
                      <a:pt x="29852" y="25685"/>
                      <a:pt x="28833" y="29035"/>
                      <a:pt x="28542" y="32093"/>
                    </a:cubicBezTo>
                    <a:lnTo>
                      <a:pt x="21115" y="32093"/>
                    </a:lnTo>
                    <a:lnTo>
                      <a:pt x="23590" y="14910"/>
                    </a:lnTo>
                    <a:cubicBezTo>
                      <a:pt x="23590" y="13600"/>
                      <a:pt x="23590" y="11124"/>
                      <a:pt x="23590" y="9959"/>
                    </a:cubicBezTo>
                    <a:cubicBezTo>
                      <a:pt x="23590" y="8794"/>
                      <a:pt x="22280" y="5154"/>
                      <a:pt x="20387" y="5154"/>
                    </a:cubicBezTo>
                    <a:cubicBezTo>
                      <a:pt x="18494" y="5154"/>
                      <a:pt x="15436" y="6319"/>
                      <a:pt x="10776" y="12726"/>
                    </a:cubicBezTo>
                    <a:cubicBezTo>
                      <a:pt x="10776" y="12726"/>
                      <a:pt x="8446" y="30200"/>
                      <a:pt x="8155" y="32093"/>
                    </a:cubicBezTo>
                    <a:lnTo>
                      <a:pt x="0" y="32093"/>
                    </a:lnTo>
                    <a:cubicBezTo>
                      <a:pt x="874" y="26996"/>
                      <a:pt x="1747" y="20881"/>
                      <a:pt x="2621" y="15347"/>
                    </a:cubicBezTo>
                    <a:cubicBezTo>
                      <a:pt x="3597" y="10105"/>
                      <a:pt x="3888" y="4716"/>
                      <a:pt x="3495" y="-526"/>
                    </a:cubicBezTo>
                    <a:lnTo>
                      <a:pt x="11649" y="-526"/>
                    </a:lnTo>
                    <a:cubicBezTo>
                      <a:pt x="11912" y="2095"/>
                      <a:pt x="11912" y="4571"/>
                      <a:pt x="11649" y="7192"/>
                    </a:cubicBezTo>
                    <a:cubicBezTo>
                      <a:pt x="17329" y="57"/>
                      <a:pt x="20969" y="-962"/>
                      <a:pt x="24901" y="-962"/>
                    </a:cubicBezTo>
                    <a:cubicBezTo>
                      <a:pt x="28833" y="-962"/>
                      <a:pt x="32182" y="1659"/>
                      <a:pt x="32182" y="7629"/>
                    </a:cubicBezTo>
                    <a:cubicBezTo>
                      <a:pt x="32313" y="9813"/>
                      <a:pt x="32313" y="11852"/>
                      <a:pt x="32182"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6" name="Freeform: Shape 1195">
                <a:extLst>
                  <a:ext uri="{FF2B5EF4-FFF2-40B4-BE49-F238E27FC236}">
                    <a16:creationId xmlns:a16="http://schemas.microsoft.com/office/drawing/2014/main" id="{CF9E52F6-E7E5-A80E-FF1F-6051E4A4470A}"/>
                  </a:ext>
                </a:extLst>
              </p:cNvPr>
              <p:cNvSpPr/>
              <p:nvPr/>
            </p:nvSpPr>
            <p:spPr>
              <a:xfrm>
                <a:off x="10793179" y="6123146"/>
                <a:ext cx="23444" cy="34366"/>
              </a:xfrm>
              <a:custGeom>
                <a:avLst/>
                <a:gdLst>
                  <a:gd name="connsiteX0" fmla="*/ 21989 w 23444"/>
                  <a:gd name="connsiteY0" fmla="*/ 7192 h 34366"/>
                  <a:gd name="connsiteX1" fmla="*/ 15727 w 23444"/>
                  <a:gd name="connsiteY1" fmla="*/ 4717 h 34366"/>
                  <a:gd name="connsiteX2" fmla="*/ 10921 w 23444"/>
                  <a:gd name="connsiteY2" fmla="*/ 8795 h 34366"/>
                  <a:gd name="connsiteX3" fmla="*/ 15290 w 23444"/>
                  <a:gd name="connsiteY3" fmla="*/ 14328 h 34366"/>
                  <a:gd name="connsiteX4" fmla="*/ 21261 w 23444"/>
                  <a:gd name="connsiteY4" fmla="*/ 23211 h 34366"/>
                  <a:gd name="connsiteX5" fmla="*/ 8300 w 23444"/>
                  <a:gd name="connsiteY5" fmla="*/ 33405 h 34366"/>
                  <a:gd name="connsiteX6" fmla="*/ 0 w 23444"/>
                  <a:gd name="connsiteY6" fmla="*/ 31366 h 34366"/>
                  <a:gd name="connsiteX7" fmla="*/ 1019 w 23444"/>
                  <a:gd name="connsiteY7" fmla="*/ 24521 h 34366"/>
                  <a:gd name="connsiteX8" fmla="*/ 8592 w 23444"/>
                  <a:gd name="connsiteY8" fmla="*/ 27871 h 34366"/>
                  <a:gd name="connsiteX9" fmla="*/ 13251 w 23444"/>
                  <a:gd name="connsiteY9" fmla="*/ 24085 h 34366"/>
                  <a:gd name="connsiteX10" fmla="*/ 9320 w 23444"/>
                  <a:gd name="connsiteY10" fmla="*/ 18843 h 34366"/>
                  <a:gd name="connsiteX11" fmla="*/ 3203 w 23444"/>
                  <a:gd name="connsiteY11" fmla="*/ 9523 h 34366"/>
                  <a:gd name="connsiteX12" fmla="*/ 15873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1989" y="7192"/>
                    </a:moveTo>
                    <a:cubicBezTo>
                      <a:pt x="20270" y="5591"/>
                      <a:pt x="18042" y="4717"/>
                      <a:pt x="15727" y="4717"/>
                    </a:cubicBezTo>
                    <a:cubicBezTo>
                      <a:pt x="12377" y="4717"/>
                      <a:pt x="10921" y="6756"/>
                      <a:pt x="10921" y="8795"/>
                    </a:cubicBezTo>
                    <a:cubicBezTo>
                      <a:pt x="10921" y="10833"/>
                      <a:pt x="12087" y="12144"/>
                      <a:pt x="15290" y="14328"/>
                    </a:cubicBezTo>
                    <a:cubicBezTo>
                      <a:pt x="18756" y="15930"/>
                      <a:pt x="21042" y="19425"/>
                      <a:pt x="21261" y="23211"/>
                    </a:cubicBezTo>
                    <a:cubicBezTo>
                      <a:pt x="21261" y="28307"/>
                      <a:pt x="17329" y="33405"/>
                      <a:pt x="8300" y="33405"/>
                    </a:cubicBezTo>
                    <a:cubicBezTo>
                      <a:pt x="5417" y="33405"/>
                      <a:pt x="2592" y="32676"/>
                      <a:pt x="0" y="31366"/>
                    </a:cubicBezTo>
                    <a:lnTo>
                      <a:pt x="1019" y="24521"/>
                    </a:lnTo>
                    <a:cubicBezTo>
                      <a:pt x="2985" y="26560"/>
                      <a:pt x="5723" y="27871"/>
                      <a:pt x="8592" y="27871"/>
                    </a:cubicBezTo>
                    <a:cubicBezTo>
                      <a:pt x="11504" y="27871"/>
                      <a:pt x="13251" y="26560"/>
                      <a:pt x="13251" y="24085"/>
                    </a:cubicBezTo>
                    <a:cubicBezTo>
                      <a:pt x="13251" y="21609"/>
                      <a:pt x="12232" y="20881"/>
                      <a:pt x="9320" y="18843"/>
                    </a:cubicBezTo>
                    <a:cubicBezTo>
                      <a:pt x="6407" y="16804"/>
                      <a:pt x="3203" y="13600"/>
                      <a:pt x="3203" y="9523"/>
                    </a:cubicBezTo>
                    <a:cubicBezTo>
                      <a:pt x="3203" y="5445"/>
                      <a:pt x="7427" y="-962"/>
                      <a:pt x="15873"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7" name="Freeform: Shape 1196">
                <a:extLst>
                  <a:ext uri="{FF2B5EF4-FFF2-40B4-BE49-F238E27FC236}">
                    <a16:creationId xmlns:a16="http://schemas.microsoft.com/office/drawing/2014/main" id="{B3AFDE4A-C01A-0045-F77B-59488092A5CE}"/>
                  </a:ext>
                </a:extLst>
              </p:cNvPr>
              <p:cNvSpPr/>
              <p:nvPr/>
            </p:nvSpPr>
            <p:spPr>
              <a:xfrm>
                <a:off x="10816333" y="6123583"/>
                <a:ext cx="35120" cy="48782"/>
              </a:xfrm>
              <a:custGeom>
                <a:avLst/>
                <a:gdLst>
                  <a:gd name="connsiteX0" fmla="*/ 16454 w 35120"/>
                  <a:gd name="connsiteY0" fmla="*/ 32967 h 48782"/>
                  <a:gd name="connsiteX1" fmla="*/ 10776 w 35120"/>
                  <a:gd name="connsiteY1" fmla="*/ 31365 h 48782"/>
                  <a:gd name="connsiteX2" fmla="*/ 8300 w 35120"/>
                  <a:gd name="connsiteY2" fmla="*/ 47820 h 48782"/>
                  <a:gd name="connsiteX3" fmla="*/ 0 w 35120"/>
                  <a:gd name="connsiteY3" fmla="*/ 47820 h 48782"/>
                  <a:gd name="connsiteX4" fmla="*/ 4223 w 35120"/>
                  <a:gd name="connsiteY4" fmla="*/ 22046 h 48782"/>
                  <a:gd name="connsiteX5" fmla="*/ 6552 w 35120"/>
                  <a:gd name="connsiteY5" fmla="*/ -380 h 48782"/>
                  <a:gd name="connsiteX6" fmla="*/ 14853 w 35120"/>
                  <a:gd name="connsiteY6" fmla="*/ -380 h 48782"/>
                  <a:gd name="connsiteX7" fmla="*/ 13979 w 35120"/>
                  <a:gd name="connsiteY7" fmla="*/ 6464 h 48782"/>
                  <a:gd name="connsiteX8" fmla="*/ 26357 w 35120"/>
                  <a:gd name="connsiteY8" fmla="*/ -962 h 48782"/>
                  <a:gd name="connsiteX9" fmla="*/ 35094 w 35120"/>
                  <a:gd name="connsiteY9" fmla="*/ 11124 h 48782"/>
                  <a:gd name="connsiteX10" fmla="*/ 16454 w 35120"/>
                  <a:gd name="connsiteY10" fmla="*/ 33404 h 48782"/>
                  <a:gd name="connsiteX11" fmla="*/ 22717 w 35120"/>
                  <a:gd name="connsiteY11" fmla="*/ 5591 h 48782"/>
                  <a:gd name="connsiteX12" fmla="*/ 13397 w 35120"/>
                  <a:gd name="connsiteY12" fmla="*/ 12872 h 48782"/>
                  <a:gd name="connsiteX13" fmla="*/ 11649 w 35120"/>
                  <a:gd name="connsiteY13" fmla="*/ 25831 h 48782"/>
                  <a:gd name="connsiteX14" fmla="*/ 16309 w 35120"/>
                  <a:gd name="connsiteY14" fmla="*/ 27434 h 48782"/>
                  <a:gd name="connsiteX15" fmla="*/ 27085 w 35120"/>
                  <a:gd name="connsiteY15" fmla="*/ 12872 h 48782"/>
                  <a:gd name="connsiteX16" fmla="*/ 22717 w 35120"/>
                  <a:gd name="connsiteY16" fmla="*/ 6027 h 4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20" h="48782">
                    <a:moveTo>
                      <a:pt x="16454" y="32967"/>
                    </a:moveTo>
                    <a:cubicBezTo>
                      <a:pt x="14460" y="32822"/>
                      <a:pt x="12523" y="32384"/>
                      <a:pt x="10776" y="31365"/>
                    </a:cubicBezTo>
                    <a:cubicBezTo>
                      <a:pt x="9902" y="37044"/>
                      <a:pt x="9028" y="42724"/>
                      <a:pt x="8300" y="47820"/>
                    </a:cubicBezTo>
                    <a:lnTo>
                      <a:pt x="0" y="47820"/>
                    </a:lnTo>
                    <a:cubicBezTo>
                      <a:pt x="1019" y="42141"/>
                      <a:pt x="2184" y="34860"/>
                      <a:pt x="4223" y="22046"/>
                    </a:cubicBezTo>
                    <a:cubicBezTo>
                      <a:pt x="5475" y="14619"/>
                      <a:pt x="6246" y="7192"/>
                      <a:pt x="6552" y="-380"/>
                    </a:cubicBezTo>
                    <a:lnTo>
                      <a:pt x="14853" y="-380"/>
                    </a:lnTo>
                    <a:cubicBezTo>
                      <a:pt x="14693" y="1950"/>
                      <a:pt x="14401" y="4134"/>
                      <a:pt x="13979" y="6464"/>
                    </a:cubicBezTo>
                    <a:cubicBezTo>
                      <a:pt x="16629" y="2095"/>
                      <a:pt x="21260" y="-671"/>
                      <a:pt x="26357" y="-962"/>
                    </a:cubicBezTo>
                    <a:cubicBezTo>
                      <a:pt x="31745" y="-962"/>
                      <a:pt x="35094" y="3115"/>
                      <a:pt x="35094" y="11124"/>
                    </a:cubicBezTo>
                    <a:cubicBezTo>
                      <a:pt x="35648" y="22337"/>
                      <a:pt x="27521" y="31948"/>
                      <a:pt x="16454" y="33404"/>
                    </a:cubicBezTo>
                    <a:moveTo>
                      <a:pt x="22717" y="5591"/>
                    </a:moveTo>
                    <a:cubicBezTo>
                      <a:pt x="19950" y="5591"/>
                      <a:pt x="17037" y="7775"/>
                      <a:pt x="13397" y="12872"/>
                    </a:cubicBezTo>
                    <a:lnTo>
                      <a:pt x="11649" y="25831"/>
                    </a:lnTo>
                    <a:cubicBezTo>
                      <a:pt x="12931" y="26996"/>
                      <a:pt x="14606" y="27579"/>
                      <a:pt x="16309" y="27434"/>
                    </a:cubicBezTo>
                    <a:cubicBezTo>
                      <a:pt x="23007" y="27434"/>
                      <a:pt x="27085" y="19133"/>
                      <a:pt x="27085" y="12872"/>
                    </a:cubicBezTo>
                    <a:cubicBezTo>
                      <a:pt x="27085" y="6610"/>
                      <a:pt x="25338" y="6027"/>
                      <a:pt x="22717" y="6027"/>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8" name="Freeform: Shape 1197">
                <a:extLst>
                  <a:ext uri="{FF2B5EF4-FFF2-40B4-BE49-F238E27FC236}">
                    <a16:creationId xmlns:a16="http://schemas.microsoft.com/office/drawing/2014/main" id="{8857701E-3516-7E9C-B196-FD68657354CE}"/>
                  </a:ext>
                </a:extLst>
              </p:cNvPr>
              <p:cNvSpPr/>
              <p:nvPr/>
            </p:nvSpPr>
            <p:spPr>
              <a:xfrm>
                <a:off x="10855213" y="6109305"/>
                <a:ext cx="15289" cy="47479"/>
              </a:xfrm>
              <a:custGeom>
                <a:avLst/>
                <a:gdLst>
                  <a:gd name="connsiteX0" fmla="*/ 10484 w 15289"/>
                  <a:gd name="connsiteY0" fmla="*/ 29480 h 47479"/>
                  <a:gd name="connsiteX1" fmla="*/ 8300 w 15289"/>
                  <a:gd name="connsiteY1" fmla="*/ 46517 h 47479"/>
                  <a:gd name="connsiteX2" fmla="*/ 0 w 15289"/>
                  <a:gd name="connsiteY2" fmla="*/ 46517 h 47479"/>
                  <a:gd name="connsiteX3" fmla="*/ 2475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4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484" y="29480"/>
                    </a:moveTo>
                    <a:cubicBezTo>
                      <a:pt x="9465" y="37052"/>
                      <a:pt x="8446" y="44042"/>
                      <a:pt x="8300" y="46517"/>
                    </a:cubicBezTo>
                    <a:lnTo>
                      <a:pt x="0" y="46517"/>
                    </a:lnTo>
                    <a:cubicBezTo>
                      <a:pt x="0" y="44042"/>
                      <a:pt x="1019" y="40110"/>
                      <a:pt x="2475" y="31081"/>
                    </a:cubicBezTo>
                    <a:cubicBezTo>
                      <a:pt x="3931" y="22053"/>
                      <a:pt x="4368" y="16519"/>
                      <a:pt x="4660" y="13752"/>
                    </a:cubicBezTo>
                    <a:lnTo>
                      <a:pt x="12960" y="13752"/>
                    </a:lnTo>
                    <a:cubicBezTo>
                      <a:pt x="12087" y="18704"/>
                      <a:pt x="11504" y="22490"/>
                      <a:pt x="10484" y="29771"/>
                    </a:cubicBezTo>
                    <a:moveTo>
                      <a:pt x="10484" y="7055"/>
                    </a:moveTo>
                    <a:cubicBezTo>
                      <a:pt x="8155" y="7055"/>
                      <a:pt x="5824" y="5889"/>
                      <a:pt x="5824" y="3268"/>
                    </a:cubicBezTo>
                    <a:cubicBezTo>
                      <a:pt x="5883" y="793"/>
                      <a:pt x="7892" y="-1100"/>
                      <a:pt x="10295" y="-954"/>
                    </a:cubicBezTo>
                    <a:cubicBezTo>
                      <a:pt x="10456" y="-954"/>
                      <a:pt x="10616" y="-954"/>
                      <a:pt x="10776" y="-954"/>
                    </a:cubicBezTo>
                    <a:cubicBezTo>
                      <a:pt x="13105" y="-954"/>
                      <a:pt x="15290" y="64"/>
                      <a:pt x="15290" y="2831"/>
                    </a:cubicBezTo>
                    <a:cubicBezTo>
                      <a:pt x="15130" y="5307"/>
                      <a:pt x="12989"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9" name="Freeform: Shape 1198">
                <a:extLst>
                  <a:ext uri="{FF2B5EF4-FFF2-40B4-BE49-F238E27FC236}">
                    <a16:creationId xmlns:a16="http://schemas.microsoft.com/office/drawing/2014/main" id="{7AC5804F-3EA2-E69B-E693-46E2D2E6731F}"/>
                  </a:ext>
                </a:extLst>
              </p:cNvPr>
              <p:cNvSpPr/>
              <p:nvPr/>
            </p:nvSpPr>
            <p:spPr>
              <a:xfrm>
                <a:off x="10872250" y="6123474"/>
                <a:ext cx="24755" cy="33310"/>
              </a:xfrm>
              <a:custGeom>
                <a:avLst/>
                <a:gdLst>
                  <a:gd name="connsiteX0" fmla="*/ 22134 w 24755"/>
                  <a:gd name="connsiteY0" fmla="*/ 6864 h 33310"/>
                  <a:gd name="connsiteX1" fmla="*/ 18930 w 24755"/>
                  <a:gd name="connsiteY1" fmla="*/ 5845 h 33310"/>
                  <a:gd name="connsiteX2" fmla="*/ 10194 w 24755"/>
                  <a:gd name="connsiteY2" fmla="*/ 14874 h 33310"/>
                  <a:gd name="connsiteX3" fmla="*/ 9174 w 24755"/>
                  <a:gd name="connsiteY3" fmla="*/ 22300 h 33310"/>
                  <a:gd name="connsiteX4" fmla="*/ 8009 w 24755"/>
                  <a:gd name="connsiteY4" fmla="*/ 32348 h 33310"/>
                  <a:gd name="connsiteX5" fmla="*/ 0 w 24755"/>
                  <a:gd name="connsiteY5" fmla="*/ 32348 h 33310"/>
                  <a:gd name="connsiteX6" fmla="*/ 2330 w 24755"/>
                  <a:gd name="connsiteY6" fmla="*/ 16476 h 33310"/>
                  <a:gd name="connsiteX7" fmla="*/ 3932 w 24755"/>
                  <a:gd name="connsiteY7" fmla="*/ -417 h 33310"/>
                  <a:gd name="connsiteX8" fmla="*/ 11795 w 24755"/>
                  <a:gd name="connsiteY8" fmla="*/ -417 h 33310"/>
                  <a:gd name="connsiteX9" fmla="*/ 11795 w 24755"/>
                  <a:gd name="connsiteY9" fmla="*/ 7302 h 33310"/>
                  <a:gd name="connsiteX10" fmla="*/ 21843 w 24755"/>
                  <a:gd name="connsiteY10" fmla="*/ -853 h 33310"/>
                  <a:gd name="connsiteX11" fmla="*/ 24756 w 24755"/>
                  <a:gd name="connsiteY11" fmla="*/ -853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5" h="33310">
                    <a:moveTo>
                      <a:pt x="22134" y="6864"/>
                    </a:moveTo>
                    <a:cubicBezTo>
                      <a:pt x="21202" y="6137"/>
                      <a:pt x="20081" y="5845"/>
                      <a:pt x="18930" y="5845"/>
                    </a:cubicBezTo>
                    <a:cubicBezTo>
                      <a:pt x="15873" y="5845"/>
                      <a:pt x="12960" y="8321"/>
                      <a:pt x="10194" y="14874"/>
                    </a:cubicBezTo>
                    <a:lnTo>
                      <a:pt x="9174" y="22300"/>
                    </a:lnTo>
                    <a:cubicBezTo>
                      <a:pt x="9174" y="25650"/>
                      <a:pt x="8155" y="29290"/>
                      <a:pt x="8009" y="32348"/>
                    </a:cubicBezTo>
                    <a:lnTo>
                      <a:pt x="0" y="32348"/>
                    </a:lnTo>
                    <a:cubicBezTo>
                      <a:pt x="0" y="27979"/>
                      <a:pt x="1456" y="23174"/>
                      <a:pt x="2330" y="16476"/>
                    </a:cubicBezTo>
                    <a:cubicBezTo>
                      <a:pt x="3321" y="10942"/>
                      <a:pt x="3859" y="5263"/>
                      <a:pt x="3932" y="-417"/>
                    </a:cubicBezTo>
                    <a:lnTo>
                      <a:pt x="11795" y="-417"/>
                    </a:lnTo>
                    <a:cubicBezTo>
                      <a:pt x="11955" y="2204"/>
                      <a:pt x="11955" y="4681"/>
                      <a:pt x="11795" y="7302"/>
                    </a:cubicBezTo>
                    <a:cubicBezTo>
                      <a:pt x="14853" y="1477"/>
                      <a:pt x="18057" y="-853"/>
                      <a:pt x="21843" y="-853"/>
                    </a:cubicBezTo>
                    <a:cubicBezTo>
                      <a:pt x="22804" y="-999"/>
                      <a:pt x="23795" y="-999"/>
                      <a:pt x="24756" y="-853"/>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0" name="Freeform: Shape 1199">
                <a:extLst>
                  <a:ext uri="{FF2B5EF4-FFF2-40B4-BE49-F238E27FC236}">
                    <a16:creationId xmlns:a16="http://schemas.microsoft.com/office/drawing/2014/main" id="{3C1183C7-754B-2967-A217-D997F81899A2}"/>
                  </a:ext>
                </a:extLst>
              </p:cNvPr>
              <p:cNvSpPr/>
              <p:nvPr/>
            </p:nvSpPr>
            <p:spPr>
              <a:xfrm>
                <a:off x="10895986" y="6109305"/>
                <a:ext cx="15289" cy="47479"/>
              </a:xfrm>
              <a:custGeom>
                <a:avLst/>
                <a:gdLst>
                  <a:gd name="connsiteX0" fmla="*/ 10630 w 15289"/>
                  <a:gd name="connsiteY0" fmla="*/ 29480 h 47479"/>
                  <a:gd name="connsiteX1" fmla="*/ 8300 w 15289"/>
                  <a:gd name="connsiteY1" fmla="*/ 46517 h 47479"/>
                  <a:gd name="connsiteX2" fmla="*/ 0 w 15289"/>
                  <a:gd name="connsiteY2" fmla="*/ 46517 h 47479"/>
                  <a:gd name="connsiteX3" fmla="*/ 2330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5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630" y="29480"/>
                    </a:moveTo>
                    <a:cubicBezTo>
                      <a:pt x="9611" y="37052"/>
                      <a:pt x="8592" y="44042"/>
                      <a:pt x="8300" y="46517"/>
                    </a:cubicBezTo>
                    <a:lnTo>
                      <a:pt x="0" y="46517"/>
                    </a:lnTo>
                    <a:cubicBezTo>
                      <a:pt x="0" y="44042"/>
                      <a:pt x="1019" y="40110"/>
                      <a:pt x="2330" y="31081"/>
                    </a:cubicBezTo>
                    <a:cubicBezTo>
                      <a:pt x="3640" y="22053"/>
                      <a:pt x="4223" y="16519"/>
                      <a:pt x="4660" y="13752"/>
                    </a:cubicBezTo>
                    <a:lnTo>
                      <a:pt x="12960" y="13752"/>
                    </a:lnTo>
                    <a:cubicBezTo>
                      <a:pt x="12087" y="18704"/>
                      <a:pt x="11504" y="22490"/>
                      <a:pt x="10484" y="29771"/>
                    </a:cubicBezTo>
                    <a:moveTo>
                      <a:pt x="10484" y="7055"/>
                    </a:moveTo>
                    <a:cubicBezTo>
                      <a:pt x="8155" y="7055"/>
                      <a:pt x="5825" y="5889"/>
                      <a:pt x="5825" y="3268"/>
                    </a:cubicBezTo>
                    <a:cubicBezTo>
                      <a:pt x="5883" y="793"/>
                      <a:pt x="7892" y="-1100"/>
                      <a:pt x="10295" y="-954"/>
                    </a:cubicBezTo>
                    <a:cubicBezTo>
                      <a:pt x="10456" y="-954"/>
                      <a:pt x="10616" y="-954"/>
                      <a:pt x="10776" y="-954"/>
                    </a:cubicBezTo>
                    <a:cubicBezTo>
                      <a:pt x="13106" y="-954"/>
                      <a:pt x="15290" y="64"/>
                      <a:pt x="15290" y="2831"/>
                    </a:cubicBezTo>
                    <a:cubicBezTo>
                      <a:pt x="15130" y="5307"/>
                      <a:pt x="12990"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1" name="Freeform: Shape 1200">
                <a:extLst>
                  <a:ext uri="{FF2B5EF4-FFF2-40B4-BE49-F238E27FC236}">
                    <a16:creationId xmlns:a16="http://schemas.microsoft.com/office/drawing/2014/main" id="{56B7A271-8577-7605-F54C-9916F56D23A3}"/>
                  </a:ext>
                </a:extLst>
              </p:cNvPr>
              <p:cNvSpPr/>
              <p:nvPr/>
            </p:nvSpPr>
            <p:spPr>
              <a:xfrm>
                <a:off x="10912587" y="6123729"/>
                <a:ext cx="32280" cy="33055"/>
              </a:xfrm>
              <a:custGeom>
                <a:avLst/>
                <a:gdLst>
                  <a:gd name="connsiteX0" fmla="*/ 31891 w 32280"/>
                  <a:gd name="connsiteY0" fmla="*/ 13454 h 33055"/>
                  <a:gd name="connsiteX1" fmla="*/ 30580 w 32280"/>
                  <a:gd name="connsiteY1" fmla="*/ 22191 h 33055"/>
                  <a:gd name="connsiteX2" fmla="*/ 29270 w 32280"/>
                  <a:gd name="connsiteY2" fmla="*/ 32093 h 33055"/>
                  <a:gd name="connsiteX3" fmla="*/ 21260 w 32280"/>
                  <a:gd name="connsiteY3" fmla="*/ 32093 h 33055"/>
                  <a:gd name="connsiteX4" fmla="*/ 23590 w 32280"/>
                  <a:gd name="connsiteY4" fmla="*/ 14910 h 33055"/>
                  <a:gd name="connsiteX5" fmla="*/ 23590 w 32280"/>
                  <a:gd name="connsiteY5" fmla="*/ 9959 h 33055"/>
                  <a:gd name="connsiteX6" fmla="*/ 20386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475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0 w 32280"/>
                  <a:gd name="connsiteY14" fmla="*/ -962 h 33055"/>
                  <a:gd name="connsiteX15" fmla="*/ 32181 w 32280"/>
                  <a:gd name="connsiteY15" fmla="*/ 7629 h 33055"/>
                  <a:gd name="connsiteX16" fmla="*/ 32181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891" y="13454"/>
                    </a:moveTo>
                    <a:lnTo>
                      <a:pt x="30580" y="22191"/>
                    </a:lnTo>
                    <a:cubicBezTo>
                      <a:pt x="30580" y="25685"/>
                      <a:pt x="29560" y="29035"/>
                      <a:pt x="29270" y="32093"/>
                    </a:cubicBezTo>
                    <a:lnTo>
                      <a:pt x="21260" y="32093"/>
                    </a:lnTo>
                    <a:lnTo>
                      <a:pt x="23590" y="14910"/>
                    </a:lnTo>
                    <a:cubicBezTo>
                      <a:pt x="23721" y="13308"/>
                      <a:pt x="23721" y="11561"/>
                      <a:pt x="23590" y="9959"/>
                    </a:cubicBezTo>
                    <a:cubicBezTo>
                      <a:pt x="23590" y="6755"/>
                      <a:pt x="22279" y="5154"/>
                      <a:pt x="20386" y="5154"/>
                    </a:cubicBezTo>
                    <a:cubicBezTo>
                      <a:pt x="18493" y="5154"/>
                      <a:pt x="15436" y="6319"/>
                      <a:pt x="10776" y="12726"/>
                    </a:cubicBezTo>
                    <a:cubicBezTo>
                      <a:pt x="10776" y="12726"/>
                      <a:pt x="8445" y="30200"/>
                      <a:pt x="8155" y="32093"/>
                    </a:cubicBezTo>
                    <a:lnTo>
                      <a:pt x="0" y="32093"/>
                    </a:lnTo>
                    <a:cubicBezTo>
                      <a:pt x="874" y="26996"/>
                      <a:pt x="1747" y="20881"/>
                      <a:pt x="2475" y="15347"/>
                    </a:cubicBezTo>
                    <a:cubicBezTo>
                      <a:pt x="3538" y="10105"/>
                      <a:pt x="3888" y="4716"/>
                      <a:pt x="3495" y="-526"/>
                    </a:cubicBezTo>
                    <a:lnTo>
                      <a:pt x="11649" y="-526"/>
                    </a:lnTo>
                    <a:cubicBezTo>
                      <a:pt x="11912" y="2095"/>
                      <a:pt x="11912" y="4571"/>
                      <a:pt x="11649" y="7192"/>
                    </a:cubicBezTo>
                    <a:cubicBezTo>
                      <a:pt x="17183" y="57"/>
                      <a:pt x="20969" y="-962"/>
                      <a:pt x="24900" y="-962"/>
                    </a:cubicBezTo>
                    <a:cubicBezTo>
                      <a:pt x="28832" y="-962"/>
                      <a:pt x="32181" y="1659"/>
                      <a:pt x="32181" y="7629"/>
                    </a:cubicBezTo>
                    <a:cubicBezTo>
                      <a:pt x="32313" y="9813"/>
                      <a:pt x="32313" y="11852"/>
                      <a:pt x="32181"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2" name="Freeform: Shape 1201">
                <a:extLst>
                  <a:ext uri="{FF2B5EF4-FFF2-40B4-BE49-F238E27FC236}">
                    <a16:creationId xmlns:a16="http://schemas.microsoft.com/office/drawing/2014/main" id="{24E651A8-0CAC-EA80-56B1-49054D4F83BA}"/>
                  </a:ext>
                </a:extLst>
              </p:cNvPr>
              <p:cNvSpPr/>
              <p:nvPr/>
            </p:nvSpPr>
            <p:spPr>
              <a:xfrm>
                <a:off x="10948118" y="6122418"/>
                <a:ext cx="34074" cy="49839"/>
              </a:xfrm>
              <a:custGeom>
                <a:avLst/>
                <a:gdLst>
                  <a:gd name="connsiteX0" fmla="*/ 31453 w 34074"/>
                  <a:gd name="connsiteY0" fmla="*/ 15347 h 49839"/>
                  <a:gd name="connsiteX1" fmla="*/ 28541 w 34074"/>
                  <a:gd name="connsiteY1" fmla="*/ 34277 h 49839"/>
                  <a:gd name="connsiteX2" fmla="*/ 9902 w 34074"/>
                  <a:gd name="connsiteY2" fmla="*/ 48839 h 49839"/>
                  <a:gd name="connsiteX3" fmla="*/ 0 w 34074"/>
                  <a:gd name="connsiteY3" fmla="*/ 46364 h 49839"/>
                  <a:gd name="connsiteX4" fmla="*/ 1019 w 34074"/>
                  <a:gd name="connsiteY4" fmla="*/ 39520 h 49839"/>
                  <a:gd name="connsiteX5" fmla="*/ 10484 w 34074"/>
                  <a:gd name="connsiteY5" fmla="*/ 42869 h 49839"/>
                  <a:gd name="connsiteX6" fmla="*/ 20823 w 34074"/>
                  <a:gd name="connsiteY6" fmla="*/ 33695 h 49839"/>
                  <a:gd name="connsiteX7" fmla="*/ 22425 w 34074"/>
                  <a:gd name="connsiteY7" fmla="*/ 24813 h 49839"/>
                  <a:gd name="connsiteX8" fmla="*/ 10048 w 34074"/>
                  <a:gd name="connsiteY8" fmla="*/ 33404 h 49839"/>
                  <a:gd name="connsiteX9" fmla="*/ 1893 w 34074"/>
                  <a:gd name="connsiteY9" fmla="*/ 22192 h 49839"/>
                  <a:gd name="connsiteX10" fmla="*/ 22571 w 34074"/>
                  <a:gd name="connsiteY10" fmla="*/ -962 h 49839"/>
                  <a:gd name="connsiteX11" fmla="*/ 28541 w 34074"/>
                  <a:gd name="connsiteY11" fmla="*/ 57 h 49839"/>
                  <a:gd name="connsiteX12" fmla="*/ 34074 w 34074"/>
                  <a:gd name="connsiteY12" fmla="*/ -817 h 49839"/>
                  <a:gd name="connsiteX13" fmla="*/ 31453 w 34074"/>
                  <a:gd name="connsiteY13" fmla="*/ 14619 h 49839"/>
                  <a:gd name="connsiteX14" fmla="*/ 21260 w 34074"/>
                  <a:gd name="connsiteY14" fmla="*/ 5154 h 49839"/>
                  <a:gd name="connsiteX15" fmla="*/ 9902 w 34074"/>
                  <a:gd name="connsiteY15" fmla="*/ 20735 h 49839"/>
                  <a:gd name="connsiteX16" fmla="*/ 13397 w 34074"/>
                  <a:gd name="connsiteY16" fmla="*/ 26706 h 49839"/>
                  <a:gd name="connsiteX17" fmla="*/ 23153 w 34074"/>
                  <a:gd name="connsiteY17" fmla="*/ 18260 h 49839"/>
                  <a:gd name="connsiteX18" fmla="*/ 25192 w 34074"/>
                  <a:gd name="connsiteY18" fmla="*/ 6173 h 49839"/>
                  <a:gd name="connsiteX19" fmla="*/ 21260 w 34074"/>
                  <a:gd name="connsiteY19" fmla="*/ 5154 h 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4" h="49839">
                    <a:moveTo>
                      <a:pt x="31453" y="15347"/>
                    </a:moveTo>
                    <a:cubicBezTo>
                      <a:pt x="30143" y="25395"/>
                      <a:pt x="29560" y="29909"/>
                      <a:pt x="28541" y="34277"/>
                    </a:cubicBezTo>
                    <a:cubicBezTo>
                      <a:pt x="26866" y="43161"/>
                      <a:pt x="18887" y="49422"/>
                      <a:pt x="9902" y="48839"/>
                    </a:cubicBezTo>
                    <a:cubicBezTo>
                      <a:pt x="6451" y="48839"/>
                      <a:pt x="3073" y="47966"/>
                      <a:pt x="0" y="46364"/>
                    </a:cubicBezTo>
                    <a:lnTo>
                      <a:pt x="1019" y="39520"/>
                    </a:lnTo>
                    <a:cubicBezTo>
                      <a:pt x="3713" y="41704"/>
                      <a:pt x="7048" y="42869"/>
                      <a:pt x="10484" y="42869"/>
                    </a:cubicBezTo>
                    <a:cubicBezTo>
                      <a:pt x="15771" y="42869"/>
                      <a:pt x="20226" y="38937"/>
                      <a:pt x="20823" y="33695"/>
                    </a:cubicBezTo>
                    <a:cubicBezTo>
                      <a:pt x="21537" y="30783"/>
                      <a:pt x="22076" y="27870"/>
                      <a:pt x="22425" y="24813"/>
                    </a:cubicBezTo>
                    <a:cubicBezTo>
                      <a:pt x="17765" y="31220"/>
                      <a:pt x="13834" y="33404"/>
                      <a:pt x="10048" y="33404"/>
                    </a:cubicBezTo>
                    <a:cubicBezTo>
                      <a:pt x="6262" y="33404"/>
                      <a:pt x="1893" y="28890"/>
                      <a:pt x="1893" y="22192"/>
                    </a:cubicBezTo>
                    <a:cubicBezTo>
                      <a:pt x="1383" y="10105"/>
                      <a:pt x="10557" y="-89"/>
                      <a:pt x="22571" y="-962"/>
                    </a:cubicBezTo>
                    <a:cubicBezTo>
                      <a:pt x="24610" y="-962"/>
                      <a:pt x="26634" y="-671"/>
                      <a:pt x="28541" y="57"/>
                    </a:cubicBezTo>
                    <a:lnTo>
                      <a:pt x="34074" y="-817"/>
                    </a:lnTo>
                    <a:cubicBezTo>
                      <a:pt x="34074" y="2096"/>
                      <a:pt x="32619" y="6756"/>
                      <a:pt x="31453" y="14619"/>
                    </a:cubicBezTo>
                    <a:moveTo>
                      <a:pt x="21260" y="5154"/>
                    </a:moveTo>
                    <a:cubicBezTo>
                      <a:pt x="15872" y="5154"/>
                      <a:pt x="9902" y="12144"/>
                      <a:pt x="9902" y="20735"/>
                    </a:cubicBezTo>
                    <a:cubicBezTo>
                      <a:pt x="9902" y="24958"/>
                      <a:pt x="11358" y="26706"/>
                      <a:pt x="13397" y="26706"/>
                    </a:cubicBezTo>
                    <a:cubicBezTo>
                      <a:pt x="15436" y="26706"/>
                      <a:pt x="18785" y="24085"/>
                      <a:pt x="23153" y="18260"/>
                    </a:cubicBezTo>
                    <a:cubicBezTo>
                      <a:pt x="23153" y="14911"/>
                      <a:pt x="24900" y="8066"/>
                      <a:pt x="25192" y="6173"/>
                    </a:cubicBezTo>
                    <a:cubicBezTo>
                      <a:pt x="24012" y="5445"/>
                      <a:pt x="22644" y="5154"/>
                      <a:pt x="21260"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3" name="Freeform: Shape 1202">
                <a:extLst>
                  <a:ext uri="{FF2B5EF4-FFF2-40B4-BE49-F238E27FC236}">
                    <a16:creationId xmlns:a16="http://schemas.microsoft.com/office/drawing/2014/main" id="{2B7D04BF-C4B4-E8FC-7FFC-66A42517040A}"/>
                  </a:ext>
                </a:extLst>
              </p:cNvPr>
              <p:cNvSpPr/>
              <p:nvPr/>
            </p:nvSpPr>
            <p:spPr>
              <a:xfrm>
                <a:off x="11000541" y="6123729"/>
                <a:ext cx="32328" cy="33055"/>
              </a:xfrm>
              <a:custGeom>
                <a:avLst/>
                <a:gdLst>
                  <a:gd name="connsiteX0" fmla="*/ 31891 w 32328"/>
                  <a:gd name="connsiteY0" fmla="*/ 13454 h 33055"/>
                  <a:gd name="connsiteX1" fmla="*/ 30581 w 32328"/>
                  <a:gd name="connsiteY1" fmla="*/ 22191 h 33055"/>
                  <a:gd name="connsiteX2" fmla="*/ 29270 w 32328"/>
                  <a:gd name="connsiteY2" fmla="*/ 32093 h 33055"/>
                  <a:gd name="connsiteX3" fmla="*/ 21261 w 32328"/>
                  <a:gd name="connsiteY3" fmla="*/ 32093 h 33055"/>
                  <a:gd name="connsiteX4" fmla="*/ 23590 w 32328"/>
                  <a:gd name="connsiteY4" fmla="*/ 14910 h 33055"/>
                  <a:gd name="connsiteX5" fmla="*/ 23590 w 32328"/>
                  <a:gd name="connsiteY5" fmla="*/ 9959 h 33055"/>
                  <a:gd name="connsiteX6" fmla="*/ 20387 w 32328"/>
                  <a:gd name="connsiteY6" fmla="*/ 5154 h 33055"/>
                  <a:gd name="connsiteX7" fmla="*/ 10776 w 32328"/>
                  <a:gd name="connsiteY7" fmla="*/ 12726 h 33055"/>
                  <a:gd name="connsiteX8" fmla="*/ 8155 w 32328"/>
                  <a:gd name="connsiteY8" fmla="*/ 32093 h 33055"/>
                  <a:gd name="connsiteX9" fmla="*/ 0 w 32328"/>
                  <a:gd name="connsiteY9" fmla="*/ 32093 h 33055"/>
                  <a:gd name="connsiteX10" fmla="*/ 2621 w 32328"/>
                  <a:gd name="connsiteY10" fmla="*/ 15347 h 33055"/>
                  <a:gd name="connsiteX11" fmla="*/ 3640 w 32328"/>
                  <a:gd name="connsiteY11" fmla="*/ -526 h 33055"/>
                  <a:gd name="connsiteX12" fmla="*/ 11795 w 32328"/>
                  <a:gd name="connsiteY12" fmla="*/ -526 h 33055"/>
                  <a:gd name="connsiteX13" fmla="*/ 11795 w 32328"/>
                  <a:gd name="connsiteY13" fmla="*/ 7192 h 33055"/>
                  <a:gd name="connsiteX14" fmla="*/ 25192 w 32328"/>
                  <a:gd name="connsiteY14" fmla="*/ -962 h 33055"/>
                  <a:gd name="connsiteX15" fmla="*/ 32328 w 32328"/>
                  <a:gd name="connsiteY15" fmla="*/ 7629 h 33055"/>
                  <a:gd name="connsiteX16" fmla="*/ 32328 w 32328"/>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8" h="33055">
                    <a:moveTo>
                      <a:pt x="31891" y="13454"/>
                    </a:moveTo>
                    <a:lnTo>
                      <a:pt x="30581" y="22191"/>
                    </a:lnTo>
                    <a:cubicBezTo>
                      <a:pt x="30581" y="25685"/>
                      <a:pt x="29561" y="29035"/>
                      <a:pt x="29270" y="32093"/>
                    </a:cubicBezTo>
                    <a:lnTo>
                      <a:pt x="21261" y="32093"/>
                    </a:lnTo>
                    <a:lnTo>
                      <a:pt x="23590" y="14910"/>
                    </a:lnTo>
                    <a:cubicBezTo>
                      <a:pt x="23736" y="13308"/>
                      <a:pt x="23736" y="11561"/>
                      <a:pt x="23590" y="9959"/>
                    </a:cubicBezTo>
                    <a:cubicBezTo>
                      <a:pt x="23590" y="6755"/>
                      <a:pt x="22425" y="5154"/>
                      <a:pt x="20387" y="5154"/>
                    </a:cubicBezTo>
                    <a:cubicBezTo>
                      <a:pt x="18348" y="5154"/>
                      <a:pt x="15581" y="6319"/>
                      <a:pt x="10776" y="12726"/>
                    </a:cubicBezTo>
                    <a:cubicBezTo>
                      <a:pt x="10776" y="12726"/>
                      <a:pt x="8446" y="30200"/>
                      <a:pt x="8155" y="32093"/>
                    </a:cubicBezTo>
                    <a:lnTo>
                      <a:pt x="0" y="32093"/>
                    </a:lnTo>
                    <a:cubicBezTo>
                      <a:pt x="874" y="26996"/>
                      <a:pt x="1893" y="20881"/>
                      <a:pt x="2621" y="15347"/>
                    </a:cubicBezTo>
                    <a:cubicBezTo>
                      <a:pt x="3524" y="10105"/>
                      <a:pt x="3859" y="4716"/>
                      <a:pt x="3640" y="-526"/>
                    </a:cubicBezTo>
                    <a:lnTo>
                      <a:pt x="11795" y="-526"/>
                    </a:lnTo>
                    <a:cubicBezTo>
                      <a:pt x="12028" y="2095"/>
                      <a:pt x="12028" y="4571"/>
                      <a:pt x="11795" y="7192"/>
                    </a:cubicBezTo>
                    <a:cubicBezTo>
                      <a:pt x="17475" y="57"/>
                      <a:pt x="21261" y="-962"/>
                      <a:pt x="25192" y="-962"/>
                    </a:cubicBezTo>
                    <a:cubicBezTo>
                      <a:pt x="29124" y="-962"/>
                      <a:pt x="32328" y="1659"/>
                      <a:pt x="32328" y="7629"/>
                    </a:cubicBezTo>
                    <a:cubicBezTo>
                      <a:pt x="32328" y="9376"/>
                      <a:pt x="32328" y="12143"/>
                      <a:pt x="32328"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4" name="Freeform: Shape 1203">
                <a:extLst>
                  <a:ext uri="{FF2B5EF4-FFF2-40B4-BE49-F238E27FC236}">
                    <a16:creationId xmlns:a16="http://schemas.microsoft.com/office/drawing/2014/main" id="{A7C68697-6007-553D-6CDD-E2B00FDD7974}"/>
                  </a:ext>
                </a:extLst>
              </p:cNvPr>
              <p:cNvSpPr/>
              <p:nvPr/>
            </p:nvSpPr>
            <p:spPr>
              <a:xfrm>
                <a:off x="11037513" y="6123146"/>
                <a:ext cx="28702" cy="34366"/>
              </a:xfrm>
              <a:custGeom>
                <a:avLst/>
                <a:gdLst>
                  <a:gd name="connsiteX0" fmla="*/ 8025 w 28702"/>
                  <a:gd name="connsiteY0" fmla="*/ 19425 h 34366"/>
                  <a:gd name="connsiteX1" fmla="*/ 8025 w 28702"/>
                  <a:gd name="connsiteY1" fmla="*/ 21318 h 34366"/>
                  <a:gd name="connsiteX2" fmla="*/ 13703 w 28702"/>
                  <a:gd name="connsiteY2" fmla="*/ 27579 h 34366"/>
                  <a:gd name="connsiteX3" fmla="*/ 25062 w 28702"/>
                  <a:gd name="connsiteY3" fmla="*/ 22192 h 34366"/>
                  <a:gd name="connsiteX4" fmla="*/ 25062 w 28702"/>
                  <a:gd name="connsiteY4" fmla="*/ 28307 h 34366"/>
                  <a:gd name="connsiteX5" fmla="*/ 11519 w 28702"/>
                  <a:gd name="connsiteY5" fmla="*/ 33405 h 34366"/>
                  <a:gd name="connsiteX6" fmla="*/ 15 w 28702"/>
                  <a:gd name="connsiteY6" fmla="*/ 20735 h 34366"/>
                  <a:gd name="connsiteX7" fmla="*/ 19528 w 28702"/>
                  <a:gd name="connsiteY7" fmla="*/ -962 h 34366"/>
                  <a:gd name="connsiteX8" fmla="*/ 28702 w 28702"/>
                  <a:gd name="connsiteY8" fmla="*/ 6319 h 34366"/>
                  <a:gd name="connsiteX9" fmla="*/ 7733 w 28702"/>
                  <a:gd name="connsiteY9" fmla="*/ 19425 h 34366"/>
                  <a:gd name="connsiteX10" fmla="*/ 17781 w 28702"/>
                  <a:gd name="connsiteY10" fmla="*/ 4863 h 34366"/>
                  <a:gd name="connsiteX11" fmla="*/ 8170 w 28702"/>
                  <a:gd name="connsiteY11" fmla="*/ 14765 h 34366"/>
                  <a:gd name="connsiteX12" fmla="*/ 21567 w 28702"/>
                  <a:gd name="connsiteY12" fmla="*/ 8066 h 34366"/>
                  <a:gd name="connsiteX13" fmla="*/ 17781 w 28702"/>
                  <a:gd name="connsiteY13" fmla="*/ 4863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2" h="34366">
                    <a:moveTo>
                      <a:pt x="8025" y="19425"/>
                    </a:moveTo>
                    <a:cubicBezTo>
                      <a:pt x="8025" y="19425"/>
                      <a:pt x="8025" y="20590"/>
                      <a:pt x="8025" y="21318"/>
                    </a:cubicBezTo>
                    <a:cubicBezTo>
                      <a:pt x="8025" y="24667"/>
                      <a:pt x="9480" y="27579"/>
                      <a:pt x="13703" y="27579"/>
                    </a:cubicBezTo>
                    <a:cubicBezTo>
                      <a:pt x="17956" y="26997"/>
                      <a:pt x="21931" y="25104"/>
                      <a:pt x="25062" y="22192"/>
                    </a:cubicBezTo>
                    <a:lnTo>
                      <a:pt x="25062" y="28307"/>
                    </a:lnTo>
                    <a:cubicBezTo>
                      <a:pt x="21218" y="31366"/>
                      <a:pt x="16470" y="33259"/>
                      <a:pt x="11519" y="33405"/>
                    </a:cubicBezTo>
                    <a:cubicBezTo>
                      <a:pt x="3947" y="33405"/>
                      <a:pt x="15" y="29181"/>
                      <a:pt x="15" y="20735"/>
                    </a:cubicBezTo>
                    <a:cubicBezTo>
                      <a:pt x="-407" y="9377"/>
                      <a:pt x="8228" y="-233"/>
                      <a:pt x="19528" y="-962"/>
                    </a:cubicBezTo>
                    <a:cubicBezTo>
                      <a:pt x="25790" y="-962"/>
                      <a:pt x="28702" y="2096"/>
                      <a:pt x="28702" y="6319"/>
                    </a:cubicBezTo>
                    <a:cubicBezTo>
                      <a:pt x="28702" y="10542"/>
                      <a:pt x="23315" y="17532"/>
                      <a:pt x="7733" y="19425"/>
                    </a:cubicBezTo>
                    <a:moveTo>
                      <a:pt x="17781" y="4863"/>
                    </a:moveTo>
                    <a:cubicBezTo>
                      <a:pt x="13558" y="4863"/>
                      <a:pt x="9480" y="9231"/>
                      <a:pt x="8170" y="14765"/>
                    </a:cubicBezTo>
                    <a:cubicBezTo>
                      <a:pt x="17344" y="13745"/>
                      <a:pt x="21567" y="11124"/>
                      <a:pt x="21567" y="8066"/>
                    </a:cubicBezTo>
                    <a:cubicBezTo>
                      <a:pt x="21567" y="5009"/>
                      <a:pt x="19092" y="4863"/>
                      <a:pt x="17781" y="4863"/>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5" name="Freeform: Shape 1204">
                <a:extLst>
                  <a:ext uri="{FF2B5EF4-FFF2-40B4-BE49-F238E27FC236}">
                    <a16:creationId xmlns:a16="http://schemas.microsoft.com/office/drawing/2014/main" id="{1D8113F6-9B4F-E5CC-0614-593AF4622C11}"/>
                  </a:ext>
                </a:extLst>
              </p:cNvPr>
              <p:cNvSpPr/>
              <p:nvPr/>
            </p:nvSpPr>
            <p:spPr>
              <a:xfrm>
                <a:off x="11067963" y="6124165"/>
                <a:ext cx="48200" cy="32764"/>
              </a:xfrm>
              <a:custGeom>
                <a:avLst/>
                <a:gdLst>
                  <a:gd name="connsiteX0" fmla="*/ 43394 w 48200"/>
                  <a:gd name="connsiteY0" fmla="*/ 13891 h 32764"/>
                  <a:gd name="connsiteX1" fmla="*/ 34220 w 48200"/>
                  <a:gd name="connsiteY1" fmla="*/ 31802 h 32764"/>
                  <a:gd name="connsiteX2" fmla="*/ 26503 w 48200"/>
                  <a:gd name="connsiteY2" fmla="*/ 31802 h 32764"/>
                  <a:gd name="connsiteX3" fmla="*/ 24464 w 48200"/>
                  <a:gd name="connsiteY3" fmla="*/ 9959 h 32764"/>
                  <a:gd name="connsiteX4" fmla="*/ 24464 w 48200"/>
                  <a:gd name="connsiteY4" fmla="*/ 7192 h 32764"/>
                  <a:gd name="connsiteX5" fmla="*/ 23590 w 48200"/>
                  <a:gd name="connsiteY5" fmla="*/ 10251 h 32764"/>
                  <a:gd name="connsiteX6" fmla="*/ 14126 w 48200"/>
                  <a:gd name="connsiteY6" fmla="*/ 31802 h 32764"/>
                  <a:gd name="connsiteX7" fmla="*/ 5534 w 48200"/>
                  <a:gd name="connsiteY7" fmla="*/ 31802 h 32764"/>
                  <a:gd name="connsiteX8" fmla="*/ 3495 w 48200"/>
                  <a:gd name="connsiteY8" fmla="*/ 11998 h 32764"/>
                  <a:gd name="connsiteX9" fmla="*/ 0 w 48200"/>
                  <a:gd name="connsiteY9" fmla="*/ -962 h 32764"/>
                  <a:gd name="connsiteX10" fmla="*/ 8009 w 48200"/>
                  <a:gd name="connsiteY10" fmla="*/ -962 h 32764"/>
                  <a:gd name="connsiteX11" fmla="*/ 10630 w 48200"/>
                  <a:gd name="connsiteY11" fmla="*/ 10979 h 32764"/>
                  <a:gd name="connsiteX12" fmla="*/ 11504 w 48200"/>
                  <a:gd name="connsiteY12" fmla="*/ 22482 h 32764"/>
                  <a:gd name="connsiteX13" fmla="*/ 11504 w 48200"/>
                  <a:gd name="connsiteY13" fmla="*/ 25104 h 32764"/>
                  <a:gd name="connsiteX14" fmla="*/ 12377 w 48200"/>
                  <a:gd name="connsiteY14" fmla="*/ 22628 h 32764"/>
                  <a:gd name="connsiteX15" fmla="*/ 22134 w 48200"/>
                  <a:gd name="connsiteY15" fmla="*/ -671 h 32764"/>
                  <a:gd name="connsiteX16" fmla="*/ 28832 w 48200"/>
                  <a:gd name="connsiteY16" fmla="*/ -671 h 32764"/>
                  <a:gd name="connsiteX17" fmla="*/ 31453 w 48200"/>
                  <a:gd name="connsiteY17" fmla="*/ 22628 h 32764"/>
                  <a:gd name="connsiteX18" fmla="*/ 31453 w 48200"/>
                  <a:gd name="connsiteY18" fmla="*/ 25686 h 32764"/>
                  <a:gd name="connsiteX19" fmla="*/ 32473 w 48200"/>
                  <a:gd name="connsiteY19" fmla="*/ 23065 h 32764"/>
                  <a:gd name="connsiteX20" fmla="*/ 37570 w 48200"/>
                  <a:gd name="connsiteY20" fmla="*/ 12434 h 32764"/>
                  <a:gd name="connsiteX21" fmla="*/ 41065 w 48200"/>
                  <a:gd name="connsiteY21" fmla="*/ -671 h 32764"/>
                  <a:gd name="connsiteX22" fmla="*/ 48200 w 48200"/>
                  <a:gd name="connsiteY22" fmla="*/ -671 h 32764"/>
                  <a:gd name="connsiteX23" fmla="*/ 43540 w 48200"/>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200" h="32764">
                    <a:moveTo>
                      <a:pt x="43394" y="13891"/>
                    </a:moveTo>
                    <a:cubicBezTo>
                      <a:pt x="40337" y="21026"/>
                      <a:pt x="36113" y="27725"/>
                      <a:pt x="34220"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1" y="26269"/>
                      <a:pt x="14126" y="31802"/>
                    </a:cubicBezTo>
                    <a:lnTo>
                      <a:pt x="5534" y="31802"/>
                    </a:lnTo>
                    <a:cubicBezTo>
                      <a:pt x="5534" y="27288"/>
                      <a:pt x="4514" y="20153"/>
                      <a:pt x="3495" y="11998"/>
                    </a:cubicBezTo>
                    <a:cubicBezTo>
                      <a:pt x="3349" y="7484"/>
                      <a:pt x="2155" y="2970"/>
                      <a:pt x="0" y="-962"/>
                    </a:cubicBezTo>
                    <a:lnTo>
                      <a:pt x="8009" y="-962"/>
                    </a:lnTo>
                    <a:cubicBezTo>
                      <a:pt x="8009" y="-89"/>
                      <a:pt x="9756" y="2388"/>
                      <a:pt x="10630" y="10979"/>
                    </a:cubicBezTo>
                    <a:cubicBezTo>
                      <a:pt x="10630" y="14473"/>
                      <a:pt x="11359" y="18551"/>
                      <a:pt x="11504" y="22482"/>
                    </a:cubicBezTo>
                    <a:lnTo>
                      <a:pt x="11504" y="25104"/>
                    </a:lnTo>
                    <a:cubicBezTo>
                      <a:pt x="11722" y="24231"/>
                      <a:pt x="12014" y="23356"/>
                      <a:pt x="12377" y="22628"/>
                    </a:cubicBezTo>
                    <a:cubicBezTo>
                      <a:pt x="16033" y="15056"/>
                      <a:pt x="19280" y="7192"/>
                      <a:pt x="22134" y="-671"/>
                    </a:cubicBezTo>
                    <a:lnTo>
                      <a:pt x="28832" y="-671"/>
                    </a:lnTo>
                    <a:cubicBezTo>
                      <a:pt x="29706" y="3552"/>
                      <a:pt x="31017" y="16221"/>
                      <a:pt x="31453" y="22628"/>
                    </a:cubicBezTo>
                    <a:cubicBezTo>
                      <a:pt x="31599" y="23647"/>
                      <a:pt x="31599" y="24667"/>
                      <a:pt x="31453" y="25686"/>
                    </a:cubicBezTo>
                    <a:cubicBezTo>
                      <a:pt x="31891" y="24813"/>
                      <a:pt x="32240" y="23939"/>
                      <a:pt x="32473" y="23065"/>
                    </a:cubicBezTo>
                    <a:cubicBezTo>
                      <a:pt x="34366" y="19571"/>
                      <a:pt x="36056" y="16075"/>
                      <a:pt x="37570" y="12434"/>
                    </a:cubicBezTo>
                    <a:cubicBezTo>
                      <a:pt x="39507" y="8358"/>
                      <a:pt x="40700" y="3843"/>
                      <a:pt x="41065" y="-671"/>
                    </a:cubicBezTo>
                    <a:lnTo>
                      <a:pt x="48200" y="-671"/>
                    </a:lnTo>
                    <a:cubicBezTo>
                      <a:pt x="47341" y="4426"/>
                      <a:pt x="45783" y="9231"/>
                      <a:pt x="43540"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6" name="Freeform: Shape 1205">
                <a:extLst>
                  <a:ext uri="{FF2B5EF4-FFF2-40B4-BE49-F238E27FC236}">
                    <a16:creationId xmlns:a16="http://schemas.microsoft.com/office/drawing/2014/main" id="{F7AB84ED-A0BD-F3F6-2154-D90B6D12F444}"/>
                  </a:ext>
                </a:extLst>
              </p:cNvPr>
              <p:cNvSpPr/>
              <p:nvPr/>
            </p:nvSpPr>
            <p:spPr>
              <a:xfrm>
                <a:off x="11131599" y="6124165"/>
                <a:ext cx="48345" cy="32764"/>
              </a:xfrm>
              <a:custGeom>
                <a:avLst/>
                <a:gdLst>
                  <a:gd name="connsiteX0" fmla="*/ 42812 w 48345"/>
                  <a:gd name="connsiteY0" fmla="*/ 13891 h 32764"/>
                  <a:gd name="connsiteX1" fmla="*/ 33638 w 48345"/>
                  <a:gd name="connsiteY1" fmla="*/ 31802 h 32764"/>
                  <a:gd name="connsiteX2" fmla="*/ 26503 w 48345"/>
                  <a:gd name="connsiteY2" fmla="*/ 31802 h 32764"/>
                  <a:gd name="connsiteX3" fmla="*/ 24464 w 48345"/>
                  <a:gd name="connsiteY3" fmla="*/ 9959 h 32764"/>
                  <a:gd name="connsiteX4" fmla="*/ 24464 w 48345"/>
                  <a:gd name="connsiteY4" fmla="*/ 7192 h 32764"/>
                  <a:gd name="connsiteX5" fmla="*/ 23590 w 48345"/>
                  <a:gd name="connsiteY5" fmla="*/ 10251 h 32764"/>
                  <a:gd name="connsiteX6" fmla="*/ 14126 w 48345"/>
                  <a:gd name="connsiteY6" fmla="*/ 31802 h 32764"/>
                  <a:gd name="connsiteX7" fmla="*/ 5534 w 48345"/>
                  <a:gd name="connsiteY7" fmla="*/ 31802 h 32764"/>
                  <a:gd name="connsiteX8" fmla="*/ 3495 w 48345"/>
                  <a:gd name="connsiteY8" fmla="*/ 11998 h 32764"/>
                  <a:gd name="connsiteX9" fmla="*/ 0 w 48345"/>
                  <a:gd name="connsiteY9" fmla="*/ -962 h 32764"/>
                  <a:gd name="connsiteX10" fmla="*/ 8009 w 48345"/>
                  <a:gd name="connsiteY10" fmla="*/ -962 h 32764"/>
                  <a:gd name="connsiteX11" fmla="*/ 10630 w 48345"/>
                  <a:gd name="connsiteY11" fmla="*/ 10979 h 32764"/>
                  <a:gd name="connsiteX12" fmla="*/ 11504 w 48345"/>
                  <a:gd name="connsiteY12" fmla="*/ 22482 h 32764"/>
                  <a:gd name="connsiteX13" fmla="*/ 11504 w 48345"/>
                  <a:gd name="connsiteY13" fmla="*/ 25104 h 32764"/>
                  <a:gd name="connsiteX14" fmla="*/ 12523 w 48345"/>
                  <a:gd name="connsiteY14" fmla="*/ 22628 h 32764"/>
                  <a:gd name="connsiteX15" fmla="*/ 22280 w 48345"/>
                  <a:gd name="connsiteY15" fmla="*/ -671 h 32764"/>
                  <a:gd name="connsiteX16" fmla="*/ 28978 w 48345"/>
                  <a:gd name="connsiteY16" fmla="*/ -671 h 32764"/>
                  <a:gd name="connsiteX17" fmla="*/ 31599 w 48345"/>
                  <a:gd name="connsiteY17" fmla="*/ 22628 h 32764"/>
                  <a:gd name="connsiteX18" fmla="*/ 31599 w 48345"/>
                  <a:gd name="connsiteY18" fmla="*/ 25686 h 32764"/>
                  <a:gd name="connsiteX19" fmla="*/ 32619 w 48345"/>
                  <a:gd name="connsiteY19" fmla="*/ 23065 h 32764"/>
                  <a:gd name="connsiteX20" fmla="*/ 37716 w 48345"/>
                  <a:gd name="connsiteY20" fmla="*/ 12434 h 32764"/>
                  <a:gd name="connsiteX21" fmla="*/ 41211 w 48345"/>
                  <a:gd name="connsiteY21" fmla="*/ -671 h 32764"/>
                  <a:gd name="connsiteX22" fmla="*/ 48346 w 48345"/>
                  <a:gd name="connsiteY22" fmla="*/ -671 h 32764"/>
                  <a:gd name="connsiteX23" fmla="*/ 43686 w 48345"/>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45" h="32764">
                    <a:moveTo>
                      <a:pt x="42812" y="13891"/>
                    </a:moveTo>
                    <a:cubicBezTo>
                      <a:pt x="39754" y="21026"/>
                      <a:pt x="35531" y="27725"/>
                      <a:pt x="33638"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2" y="26269"/>
                      <a:pt x="14126" y="31802"/>
                    </a:cubicBezTo>
                    <a:lnTo>
                      <a:pt x="5534" y="31802"/>
                    </a:lnTo>
                    <a:cubicBezTo>
                      <a:pt x="5534" y="27288"/>
                      <a:pt x="4514" y="20153"/>
                      <a:pt x="3495" y="11998"/>
                    </a:cubicBezTo>
                    <a:cubicBezTo>
                      <a:pt x="3349" y="7484"/>
                      <a:pt x="2155" y="2970"/>
                      <a:pt x="0" y="-962"/>
                    </a:cubicBezTo>
                    <a:lnTo>
                      <a:pt x="8009" y="-962"/>
                    </a:lnTo>
                    <a:cubicBezTo>
                      <a:pt x="8738" y="-89"/>
                      <a:pt x="9756" y="2388"/>
                      <a:pt x="10630" y="10979"/>
                    </a:cubicBezTo>
                    <a:cubicBezTo>
                      <a:pt x="10630" y="14473"/>
                      <a:pt x="10630" y="18551"/>
                      <a:pt x="11504" y="22482"/>
                    </a:cubicBezTo>
                    <a:cubicBezTo>
                      <a:pt x="11577" y="23356"/>
                      <a:pt x="11577" y="24231"/>
                      <a:pt x="11504" y="25104"/>
                    </a:cubicBezTo>
                    <a:lnTo>
                      <a:pt x="12523" y="22628"/>
                    </a:lnTo>
                    <a:cubicBezTo>
                      <a:pt x="16179" y="15056"/>
                      <a:pt x="19425" y="7192"/>
                      <a:pt x="22280" y="-671"/>
                    </a:cubicBezTo>
                    <a:lnTo>
                      <a:pt x="28978" y="-671"/>
                    </a:lnTo>
                    <a:cubicBezTo>
                      <a:pt x="29852" y="3552"/>
                      <a:pt x="31163" y="16221"/>
                      <a:pt x="31599" y="22628"/>
                    </a:cubicBezTo>
                    <a:cubicBezTo>
                      <a:pt x="31745" y="23647"/>
                      <a:pt x="31745" y="24667"/>
                      <a:pt x="31599" y="25686"/>
                    </a:cubicBezTo>
                    <a:cubicBezTo>
                      <a:pt x="32036" y="24813"/>
                      <a:pt x="32386" y="23939"/>
                      <a:pt x="32619" y="23065"/>
                    </a:cubicBezTo>
                    <a:cubicBezTo>
                      <a:pt x="34512" y="19571"/>
                      <a:pt x="36201" y="16075"/>
                      <a:pt x="37716" y="12434"/>
                    </a:cubicBezTo>
                    <a:cubicBezTo>
                      <a:pt x="39667" y="8358"/>
                      <a:pt x="40846" y="3843"/>
                      <a:pt x="41211" y="-671"/>
                    </a:cubicBezTo>
                    <a:lnTo>
                      <a:pt x="48346" y="-671"/>
                    </a:lnTo>
                    <a:cubicBezTo>
                      <a:pt x="47486" y="4426"/>
                      <a:pt x="45928" y="9231"/>
                      <a:pt x="43686"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7" name="Freeform: Shape 1206">
                <a:extLst>
                  <a:ext uri="{FF2B5EF4-FFF2-40B4-BE49-F238E27FC236}">
                    <a16:creationId xmlns:a16="http://schemas.microsoft.com/office/drawing/2014/main" id="{C60782BA-7117-CBA0-B86B-6E1B1726C5E2}"/>
                  </a:ext>
                </a:extLst>
              </p:cNvPr>
              <p:cNvSpPr/>
              <p:nvPr/>
            </p:nvSpPr>
            <p:spPr>
              <a:xfrm>
                <a:off x="11178872" y="6123146"/>
                <a:ext cx="33254" cy="34366"/>
              </a:xfrm>
              <a:custGeom>
                <a:avLst/>
                <a:gdLst>
                  <a:gd name="connsiteX0" fmla="*/ 32672 w 33254"/>
                  <a:gd name="connsiteY0" fmla="*/ 31802 h 34366"/>
                  <a:gd name="connsiteX1" fmla="*/ 26847 w 33254"/>
                  <a:gd name="connsiteY1" fmla="*/ 33405 h 34366"/>
                  <a:gd name="connsiteX2" fmla="*/ 20876 w 33254"/>
                  <a:gd name="connsiteY2" fmla="*/ 25104 h 34366"/>
                  <a:gd name="connsiteX3" fmla="*/ 8645 w 33254"/>
                  <a:gd name="connsiteY3" fmla="*/ 33405 h 34366"/>
                  <a:gd name="connsiteX4" fmla="*/ 53 w 33254"/>
                  <a:gd name="connsiteY4" fmla="*/ 22483 h 34366"/>
                  <a:gd name="connsiteX5" fmla="*/ 20294 w 33254"/>
                  <a:gd name="connsiteY5" fmla="*/ -962 h 34366"/>
                  <a:gd name="connsiteX6" fmla="*/ 26556 w 33254"/>
                  <a:gd name="connsiteY6" fmla="*/ 57 h 34366"/>
                  <a:gd name="connsiteX7" fmla="*/ 31944 w 33254"/>
                  <a:gd name="connsiteY7" fmla="*/ 57 h 34366"/>
                  <a:gd name="connsiteX8" fmla="*/ 28303 w 33254"/>
                  <a:gd name="connsiteY8" fmla="*/ 24231 h 34366"/>
                  <a:gd name="connsiteX9" fmla="*/ 30924 w 33254"/>
                  <a:gd name="connsiteY9" fmla="*/ 28307 h 34366"/>
                  <a:gd name="connsiteX10" fmla="*/ 33255 w 33254"/>
                  <a:gd name="connsiteY10" fmla="*/ 27579 h 34366"/>
                  <a:gd name="connsiteX11" fmla="*/ 18983 w 33254"/>
                  <a:gd name="connsiteY11" fmla="*/ 5154 h 34366"/>
                  <a:gd name="connsiteX12" fmla="*/ 8062 w 33254"/>
                  <a:gd name="connsiteY12" fmla="*/ 20444 h 34366"/>
                  <a:gd name="connsiteX13" fmla="*/ 11702 w 33254"/>
                  <a:gd name="connsiteY13" fmla="*/ 26414 h 34366"/>
                  <a:gd name="connsiteX14" fmla="*/ 21022 w 33254"/>
                  <a:gd name="connsiteY14" fmla="*/ 18697 h 34366"/>
                  <a:gd name="connsiteX15" fmla="*/ 23061 w 33254"/>
                  <a:gd name="connsiteY15" fmla="*/ 6173 h 34366"/>
                  <a:gd name="connsiteX16" fmla="*/ 23061 w 33254"/>
                  <a:gd name="connsiteY16" fmla="*/ 6173 h 34366"/>
                  <a:gd name="connsiteX17" fmla="*/ 18838 w 33254"/>
                  <a:gd name="connsiteY17" fmla="*/ 515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54" h="34366">
                    <a:moveTo>
                      <a:pt x="32672" y="31802"/>
                    </a:moveTo>
                    <a:cubicBezTo>
                      <a:pt x="30837" y="32676"/>
                      <a:pt x="28871" y="33259"/>
                      <a:pt x="26847" y="33405"/>
                    </a:cubicBezTo>
                    <a:cubicBezTo>
                      <a:pt x="22770" y="33405"/>
                      <a:pt x="20586" y="31366"/>
                      <a:pt x="20876" y="25104"/>
                    </a:cubicBezTo>
                    <a:cubicBezTo>
                      <a:pt x="16217" y="31220"/>
                      <a:pt x="12431" y="33405"/>
                      <a:pt x="8645" y="33405"/>
                    </a:cubicBezTo>
                    <a:cubicBezTo>
                      <a:pt x="4859" y="33405"/>
                      <a:pt x="53" y="29618"/>
                      <a:pt x="53" y="22483"/>
                    </a:cubicBezTo>
                    <a:cubicBezTo>
                      <a:pt x="-777" y="10396"/>
                      <a:pt x="8251" y="-89"/>
                      <a:pt x="20294" y="-962"/>
                    </a:cubicBezTo>
                    <a:cubicBezTo>
                      <a:pt x="22420" y="-962"/>
                      <a:pt x="24532" y="-525"/>
                      <a:pt x="26556" y="57"/>
                    </a:cubicBezTo>
                    <a:cubicBezTo>
                      <a:pt x="28012" y="57"/>
                      <a:pt x="30488" y="57"/>
                      <a:pt x="31944" y="57"/>
                    </a:cubicBezTo>
                    <a:cubicBezTo>
                      <a:pt x="30153" y="8066"/>
                      <a:pt x="28930" y="16076"/>
                      <a:pt x="28303" y="24231"/>
                    </a:cubicBezTo>
                    <a:cubicBezTo>
                      <a:pt x="28303" y="27579"/>
                      <a:pt x="29323" y="28307"/>
                      <a:pt x="30924" y="28307"/>
                    </a:cubicBezTo>
                    <a:cubicBezTo>
                      <a:pt x="31740" y="28162"/>
                      <a:pt x="32526" y="28016"/>
                      <a:pt x="33255" y="27579"/>
                    </a:cubicBezTo>
                    <a:close/>
                    <a:moveTo>
                      <a:pt x="18983" y="5154"/>
                    </a:moveTo>
                    <a:cubicBezTo>
                      <a:pt x="13159" y="5154"/>
                      <a:pt x="8062" y="12580"/>
                      <a:pt x="8062" y="20444"/>
                    </a:cubicBezTo>
                    <a:cubicBezTo>
                      <a:pt x="8062" y="24667"/>
                      <a:pt x="9373" y="26414"/>
                      <a:pt x="11702" y="26414"/>
                    </a:cubicBezTo>
                    <a:cubicBezTo>
                      <a:pt x="14033" y="26414"/>
                      <a:pt x="17382" y="23939"/>
                      <a:pt x="21022" y="18697"/>
                    </a:cubicBezTo>
                    <a:cubicBezTo>
                      <a:pt x="21022" y="15347"/>
                      <a:pt x="22770" y="8795"/>
                      <a:pt x="23061" y="6173"/>
                    </a:cubicBezTo>
                    <a:lnTo>
                      <a:pt x="23061" y="6173"/>
                    </a:lnTo>
                    <a:cubicBezTo>
                      <a:pt x="21794" y="5445"/>
                      <a:pt x="20324" y="5009"/>
                      <a:pt x="18838"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8" name="Freeform: Shape 1207">
                <a:extLst>
                  <a:ext uri="{FF2B5EF4-FFF2-40B4-BE49-F238E27FC236}">
                    <a16:creationId xmlns:a16="http://schemas.microsoft.com/office/drawing/2014/main" id="{D5DA3FCC-1AFC-CA55-0EFD-233822934254}"/>
                  </a:ext>
                </a:extLst>
              </p:cNvPr>
              <p:cNvSpPr/>
              <p:nvPr/>
            </p:nvSpPr>
            <p:spPr>
              <a:xfrm>
                <a:off x="11211689" y="6123292"/>
                <a:ext cx="35094" cy="49947"/>
              </a:xfrm>
              <a:custGeom>
                <a:avLst/>
                <a:gdLst>
                  <a:gd name="connsiteX0" fmla="*/ 24173 w 35094"/>
                  <a:gd name="connsiteY0" fmla="*/ 25832 h 49947"/>
                  <a:gd name="connsiteX1" fmla="*/ 8883 w 35094"/>
                  <a:gd name="connsiteY1" fmla="*/ 48985 h 49947"/>
                  <a:gd name="connsiteX2" fmla="*/ 0 w 35094"/>
                  <a:gd name="connsiteY2" fmla="*/ 47821 h 49947"/>
                  <a:gd name="connsiteX3" fmla="*/ 11649 w 35094"/>
                  <a:gd name="connsiteY3" fmla="*/ 33259 h 49947"/>
                  <a:gd name="connsiteX4" fmla="*/ 7863 w 35094"/>
                  <a:gd name="connsiteY4" fmla="*/ 13745 h 49947"/>
                  <a:gd name="connsiteX5" fmla="*/ 2621 w 35094"/>
                  <a:gd name="connsiteY5" fmla="*/ 203 h 49947"/>
                  <a:gd name="connsiteX6" fmla="*/ 11359 w 35094"/>
                  <a:gd name="connsiteY6" fmla="*/ -962 h 49947"/>
                  <a:gd name="connsiteX7" fmla="*/ 15144 w 35094"/>
                  <a:gd name="connsiteY7" fmla="*/ 10396 h 49947"/>
                  <a:gd name="connsiteX8" fmla="*/ 17037 w 35094"/>
                  <a:gd name="connsiteY8" fmla="*/ 23356 h 49947"/>
                  <a:gd name="connsiteX9" fmla="*/ 17037 w 35094"/>
                  <a:gd name="connsiteY9" fmla="*/ 26123 h 49947"/>
                  <a:gd name="connsiteX10" fmla="*/ 18494 w 35094"/>
                  <a:gd name="connsiteY10" fmla="*/ 23211 h 49947"/>
                  <a:gd name="connsiteX11" fmla="*/ 27085 w 35094"/>
                  <a:gd name="connsiteY11" fmla="*/ -234 h 49947"/>
                  <a:gd name="connsiteX12" fmla="*/ 35095 w 35094"/>
                  <a:gd name="connsiteY12" fmla="*/ -234 h 49947"/>
                  <a:gd name="connsiteX13" fmla="*/ 24173 w 35094"/>
                  <a:gd name="connsiteY13" fmla="*/ 25978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4" h="49947">
                    <a:moveTo>
                      <a:pt x="24173" y="25832"/>
                    </a:moveTo>
                    <a:cubicBezTo>
                      <a:pt x="19819" y="33987"/>
                      <a:pt x="14708" y="41704"/>
                      <a:pt x="8883" y="48985"/>
                    </a:cubicBezTo>
                    <a:lnTo>
                      <a:pt x="0" y="47821"/>
                    </a:lnTo>
                    <a:cubicBezTo>
                      <a:pt x="4601" y="43597"/>
                      <a:pt x="8533" y="38647"/>
                      <a:pt x="11649" y="33259"/>
                    </a:cubicBezTo>
                    <a:cubicBezTo>
                      <a:pt x="10776" y="27870"/>
                      <a:pt x="9466" y="20444"/>
                      <a:pt x="7863" y="13745"/>
                    </a:cubicBezTo>
                    <a:cubicBezTo>
                      <a:pt x="7107" y="8940"/>
                      <a:pt x="5315" y="4280"/>
                      <a:pt x="2621" y="203"/>
                    </a:cubicBezTo>
                    <a:lnTo>
                      <a:pt x="11359" y="-962"/>
                    </a:lnTo>
                    <a:cubicBezTo>
                      <a:pt x="13528" y="2387"/>
                      <a:pt x="14824" y="6319"/>
                      <a:pt x="15144" y="10396"/>
                    </a:cubicBezTo>
                    <a:cubicBezTo>
                      <a:pt x="16019" y="15201"/>
                      <a:pt x="16601" y="19715"/>
                      <a:pt x="17037" y="23356"/>
                    </a:cubicBezTo>
                    <a:lnTo>
                      <a:pt x="17037" y="26123"/>
                    </a:lnTo>
                    <a:cubicBezTo>
                      <a:pt x="17460" y="25104"/>
                      <a:pt x="17955" y="24085"/>
                      <a:pt x="18494" y="23211"/>
                    </a:cubicBezTo>
                    <a:cubicBezTo>
                      <a:pt x="22760" y="15930"/>
                      <a:pt x="25673" y="8066"/>
                      <a:pt x="27085" y="-234"/>
                    </a:cubicBezTo>
                    <a:lnTo>
                      <a:pt x="35095" y="-234"/>
                    </a:lnTo>
                    <a:cubicBezTo>
                      <a:pt x="33027" y="9086"/>
                      <a:pt x="29327" y="17968"/>
                      <a:pt x="24173" y="2597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9" name="Freeform: Shape 1208">
                <a:extLst>
                  <a:ext uri="{FF2B5EF4-FFF2-40B4-BE49-F238E27FC236}">
                    <a16:creationId xmlns:a16="http://schemas.microsoft.com/office/drawing/2014/main" id="{F83285D0-AE56-204B-8642-363BB479E0A5}"/>
                  </a:ext>
                </a:extLst>
              </p:cNvPr>
              <p:cNvSpPr/>
              <p:nvPr/>
            </p:nvSpPr>
            <p:spPr>
              <a:xfrm>
                <a:off x="11245765" y="6123146"/>
                <a:ext cx="23444" cy="34366"/>
              </a:xfrm>
              <a:custGeom>
                <a:avLst/>
                <a:gdLst>
                  <a:gd name="connsiteX0" fmla="*/ 22134 w 23444"/>
                  <a:gd name="connsiteY0" fmla="*/ 7192 h 34366"/>
                  <a:gd name="connsiteX1" fmla="*/ 15872 w 23444"/>
                  <a:gd name="connsiteY1" fmla="*/ 4717 h 34366"/>
                  <a:gd name="connsiteX2" fmla="*/ 11067 w 23444"/>
                  <a:gd name="connsiteY2" fmla="*/ 8795 h 34366"/>
                  <a:gd name="connsiteX3" fmla="*/ 15290 w 23444"/>
                  <a:gd name="connsiteY3" fmla="*/ 14328 h 34366"/>
                  <a:gd name="connsiteX4" fmla="*/ 21406 w 23444"/>
                  <a:gd name="connsiteY4" fmla="*/ 23211 h 34366"/>
                  <a:gd name="connsiteX5" fmla="*/ 8445 w 23444"/>
                  <a:gd name="connsiteY5" fmla="*/ 33405 h 34366"/>
                  <a:gd name="connsiteX6" fmla="*/ 0 w 23444"/>
                  <a:gd name="connsiteY6" fmla="*/ 31366 h 34366"/>
                  <a:gd name="connsiteX7" fmla="*/ 1164 w 23444"/>
                  <a:gd name="connsiteY7" fmla="*/ 24521 h 34366"/>
                  <a:gd name="connsiteX8" fmla="*/ 8591 w 23444"/>
                  <a:gd name="connsiteY8" fmla="*/ 27871 h 34366"/>
                  <a:gd name="connsiteX9" fmla="*/ 13397 w 23444"/>
                  <a:gd name="connsiteY9" fmla="*/ 24085 h 34366"/>
                  <a:gd name="connsiteX10" fmla="*/ 9319 w 23444"/>
                  <a:gd name="connsiteY10" fmla="*/ 18843 h 34366"/>
                  <a:gd name="connsiteX11" fmla="*/ 3203 w 23444"/>
                  <a:gd name="connsiteY11" fmla="*/ 9523 h 34366"/>
                  <a:gd name="connsiteX12" fmla="*/ 15872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2134" y="7192"/>
                    </a:moveTo>
                    <a:cubicBezTo>
                      <a:pt x="20401" y="5591"/>
                      <a:pt x="18187" y="4717"/>
                      <a:pt x="15872" y="4717"/>
                    </a:cubicBezTo>
                    <a:cubicBezTo>
                      <a:pt x="12523" y="4717"/>
                      <a:pt x="11067" y="6756"/>
                      <a:pt x="11067" y="8795"/>
                    </a:cubicBezTo>
                    <a:cubicBezTo>
                      <a:pt x="11067" y="10833"/>
                      <a:pt x="12086" y="12144"/>
                      <a:pt x="15290" y="14328"/>
                    </a:cubicBezTo>
                    <a:cubicBezTo>
                      <a:pt x="18493" y="16512"/>
                      <a:pt x="21406" y="19425"/>
                      <a:pt x="21406" y="23211"/>
                    </a:cubicBezTo>
                    <a:cubicBezTo>
                      <a:pt x="21406" y="26997"/>
                      <a:pt x="17329" y="33405"/>
                      <a:pt x="8445" y="33405"/>
                    </a:cubicBezTo>
                    <a:cubicBezTo>
                      <a:pt x="5519" y="33405"/>
                      <a:pt x="2635" y="32676"/>
                      <a:pt x="0" y="31366"/>
                    </a:cubicBezTo>
                    <a:lnTo>
                      <a:pt x="1164" y="24521"/>
                    </a:lnTo>
                    <a:cubicBezTo>
                      <a:pt x="3101" y="26560"/>
                      <a:pt x="5766" y="27725"/>
                      <a:pt x="8591" y="27871"/>
                    </a:cubicBezTo>
                    <a:cubicBezTo>
                      <a:pt x="11649" y="27871"/>
                      <a:pt x="13397" y="26560"/>
                      <a:pt x="13397" y="24085"/>
                    </a:cubicBezTo>
                    <a:cubicBezTo>
                      <a:pt x="13397" y="21609"/>
                      <a:pt x="12377" y="20881"/>
                      <a:pt x="9319" y="18843"/>
                    </a:cubicBezTo>
                    <a:cubicBezTo>
                      <a:pt x="6262" y="16804"/>
                      <a:pt x="3203" y="13600"/>
                      <a:pt x="3203" y="9523"/>
                    </a:cubicBezTo>
                    <a:cubicBezTo>
                      <a:pt x="3203" y="5445"/>
                      <a:pt x="7427" y="-962"/>
                      <a:pt x="15872"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0" name="Freeform: Shape 1209">
                <a:extLst>
                  <a:ext uri="{FF2B5EF4-FFF2-40B4-BE49-F238E27FC236}">
                    <a16:creationId xmlns:a16="http://schemas.microsoft.com/office/drawing/2014/main" id="{3BE323EA-E65F-4DFE-DF9F-46CC3BEFDDE1}"/>
                  </a:ext>
                </a:extLst>
              </p:cNvPr>
              <p:cNvSpPr/>
              <p:nvPr/>
            </p:nvSpPr>
            <p:spPr>
              <a:xfrm>
                <a:off x="11300809" y="5933113"/>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211" name="Freeform: Shape 1210">
              <a:extLst>
                <a:ext uri="{FF2B5EF4-FFF2-40B4-BE49-F238E27FC236}">
                  <a16:creationId xmlns:a16="http://schemas.microsoft.com/office/drawing/2014/main" id="{9612AA9E-D336-DEDC-BF66-A80471D458F7}"/>
                </a:ext>
              </a:extLst>
            </p:cNvPr>
            <p:cNvSpPr/>
            <p:nvPr/>
          </p:nvSpPr>
          <p:spPr>
            <a:xfrm>
              <a:off x="10740465" y="6306641"/>
              <a:ext cx="20386" cy="30143"/>
            </a:xfrm>
            <a:custGeom>
              <a:avLst/>
              <a:gdLst>
                <a:gd name="connsiteX0" fmla="*/ 16018 w 20386"/>
                <a:gd name="connsiteY0" fmla="*/ 28598 h 30143"/>
                <a:gd name="connsiteX1" fmla="*/ 4660 w 20386"/>
                <a:gd name="connsiteY1" fmla="*/ 15056 h 30143"/>
                <a:gd name="connsiteX2" fmla="*/ 3640 w 20386"/>
                <a:gd name="connsiteY2" fmla="*/ 13890 h 30143"/>
                <a:gd name="connsiteX3" fmla="*/ 3640 w 20386"/>
                <a:gd name="connsiteY3" fmla="*/ 28452 h 30143"/>
                <a:gd name="connsiteX4" fmla="*/ 0 w 20386"/>
                <a:gd name="connsiteY4" fmla="*/ 28452 h 30143"/>
                <a:gd name="connsiteX5" fmla="*/ 0 w 20386"/>
                <a:gd name="connsiteY5" fmla="*/ 16803 h 30143"/>
                <a:gd name="connsiteX6" fmla="*/ 0 w 20386"/>
                <a:gd name="connsiteY6" fmla="*/ -962 h 30143"/>
                <a:gd name="connsiteX7" fmla="*/ 3495 w 20386"/>
                <a:gd name="connsiteY7" fmla="*/ -962 h 30143"/>
                <a:gd name="connsiteX8" fmla="*/ 3495 w 20386"/>
                <a:gd name="connsiteY8" fmla="*/ 13600 h 30143"/>
                <a:gd name="connsiteX9" fmla="*/ 4368 w 20386"/>
                <a:gd name="connsiteY9" fmla="*/ 12434 h 30143"/>
                <a:gd name="connsiteX10" fmla="*/ 15290 w 20386"/>
                <a:gd name="connsiteY10" fmla="*/ -672 h 30143"/>
                <a:gd name="connsiteX11" fmla="*/ 19658 w 20386"/>
                <a:gd name="connsiteY11" fmla="*/ -672 h 30143"/>
                <a:gd name="connsiteX12" fmla="*/ 7427 w 20386"/>
                <a:gd name="connsiteY12" fmla="*/ 13890 h 30143"/>
                <a:gd name="connsiteX13" fmla="*/ 20386 w 20386"/>
                <a:gd name="connsiteY13" fmla="*/ 29181 h 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 h="30143">
                  <a:moveTo>
                    <a:pt x="16018" y="28598"/>
                  </a:moveTo>
                  <a:lnTo>
                    <a:pt x="4660" y="15056"/>
                  </a:lnTo>
                  <a:lnTo>
                    <a:pt x="3640" y="13890"/>
                  </a:lnTo>
                  <a:lnTo>
                    <a:pt x="3640" y="28452"/>
                  </a:lnTo>
                  <a:lnTo>
                    <a:pt x="0" y="28452"/>
                  </a:lnTo>
                  <a:cubicBezTo>
                    <a:pt x="0" y="26414"/>
                    <a:pt x="0" y="22482"/>
                    <a:pt x="0" y="16803"/>
                  </a:cubicBezTo>
                  <a:lnTo>
                    <a:pt x="0" y="-962"/>
                  </a:lnTo>
                  <a:lnTo>
                    <a:pt x="3495" y="-962"/>
                  </a:lnTo>
                  <a:lnTo>
                    <a:pt x="3495" y="13600"/>
                  </a:lnTo>
                  <a:cubicBezTo>
                    <a:pt x="3757" y="13192"/>
                    <a:pt x="4048" y="12799"/>
                    <a:pt x="4368" y="12434"/>
                  </a:cubicBezTo>
                  <a:lnTo>
                    <a:pt x="15290" y="-672"/>
                  </a:lnTo>
                  <a:lnTo>
                    <a:pt x="19658" y="-672"/>
                  </a:lnTo>
                  <a:lnTo>
                    <a:pt x="7427" y="13890"/>
                  </a:lnTo>
                  <a:cubicBezTo>
                    <a:pt x="10776" y="17968"/>
                    <a:pt x="16164" y="24375"/>
                    <a:pt x="20386" y="29181"/>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2" name="Freeform: Shape 1211">
              <a:extLst>
                <a:ext uri="{FF2B5EF4-FFF2-40B4-BE49-F238E27FC236}">
                  <a16:creationId xmlns:a16="http://schemas.microsoft.com/office/drawing/2014/main" id="{66244FB4-04C4-D568-14D7-53472BFBFC82}"/>
                </a:ext>
              </a:extLst>
            </p:cNvPr>
            <p:cNvSpPr/>
            <p:nvPr/>
          </p:nvSpPr>
          <p:spPr>
            <a:xfrm>
              <a:off x="10762599" y="6306787"/>
              <a:ext cx="35239" cy="30142"/>
            </a:xfrm>
            <a:custGeom>
              <a:avLst/>
              <a:gdLst>
                <a:gd name="connsiteX0" fmla="*/ 25774 w 35239"/>
                <a:gd name="connsiteY0" fmla="*/ 28744 h 30142"/>
                <a:gd name="connsiteX1" fmla="*/ 19076 w 35239"/>
                <a:gd name="connsiteY1" fmla="*/ 6319 h 30142"/>
                <a:gd name="connsiteX2" fmla="*/ 19076 w 35239"/>
                <a:gd name="connsiteY2" fmla="*/ 3406 h 30142"/>
                <a:gd name="connsiteX3" fmla="*/ 19076 w 35239"/>
                <a:gd name="connsiteY3" fmla="*/ 3406 h 30142"/>
                <a:gd name="connsiteX4" fmla="*/ 19076 w 35239"/>
                <a:gd name="connsiteY4" fmla="*/ 6319 h 30142"/>
                <a:gd name="connsiteX5" fmla="*/ 11940 w 35239"/>
                <a:gd name="connsiteY5" fmla="*/ 28744 h 30142"/>
                <a:gd name="connsiteX6" fmla="*/ 8737 w 35239"/>
                <a:gd name="connsiteY6" fmla="*/ 28744 h 30142"/>
                <a:gd name="connsiteX7" fmla="*/ 4077 w 35239"/>
                <a:gd name="connsiteY7" fmla="*/ 12871 h 30142"/>
                <a:gd name="connsiteX8" fmla="*/ 0 w 35239"/>
                <a:gd name="connsiteY8" fmla="*/ -962 h 30142"/>
                <a:gd name="connsiteX9" fmla="*/ 2330 w 35239"/>
                <a:gd name="connsiteY9" fmla="*/ -962 h 30142"/>
                <a:gd name="connsiteX10" fmla="*/ 8591 w 35239"/>
                <a:gd name="connsiteY10" fmla="*/ 21609 h 30142"/>
                <a:gd name="connsiteX11" fmla="*/ 8591 w 35239"/>
                <a:gd name="connsiteY11" fmla="*/ 24521 h 30142"/>
                <a:gd name="connsiteX12" fmla="*/ 8591 w 35239"/>
                <a:gd name="connsiteY12" fmla="*/ 24521 h 30142"/>
                <a:gd name="connsiteX13" fmla="*/ 8591 w 35239"/>
                <a:gd name="connsiteY13" fmla="*/ 21609 h 30142"/>
                <a:gd name="connsiteX14" fmla="*/ 15872 w 35239"/>
                <a:gd name="connsiteY14" fmla="*/ -962 h 30142"/>
                <a:gd name="connsiteX15" fmla="*/ 18785 w 35239"/>
                <a:gd name="connsiteY15" fmla="*/ -962 h 30142"/>
                <a:gd name="connsiteX16" fmla="*/ 25483 w 35239"/>
                <a:gd name="connsiteY16" fmla="*/ 21899 h 30142"/>
                <a:gd name="connsiteX17" fmla="*/ 25483 w 35239"/>
                <a:gd name="connsiteY17" fmla="*/ 24521 h 30142"/>
                <a:gd name="connsiteX18" fmla="*/ 25483 w 35239"/>
                <a:gd name="connsiteY18" fmla="*/ 24521 h 30142"/>
                <a:gd name="connsiteX19" fmla="*/ 25483 w 35239"/>
                <a:gd name="connsiteY19" fmla="*/ 21754 h 30142"/>
                <a:gd name="connsiteX20" fmla="*/ 31599 w 35239"/>
                <a:gd name="connsiteY20" fmla="*/ -962 h 30142"/>
                <a:gd name="connsiteX21" fmla="*/ 35240 w 35239"/>
                <a:gd name="connsiteY21" fmla="*/ -962 h 30142"/>
                <a:gd name="connsiteX22" fmla="*/ 31162 w 35239"/>
                <a:gd name="connsiteY22" fmla="*/ 13600 h 30142"/>
                <a:gd name="connsiteX23" fmla="*/ 26794 w 35239"/>
                <a:gd name="connsiteY23" fmla="*/ 29180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39" h="30142">
                  <a:moveTo>
                    <a:pt x="25774" y="28744"/>
                  </a:moveTo>
                  <a:lnTo>
                    <a:pt x="19076" y="6319"/>
                  </a:lnTo>
                  <a:cubicBezTo>
                    <a:pt x="19076" y="5590"/>
                    <a:pt x="19076" y="4280"/>
                    <a:pt x="19076" y="3406"/>
                  </a:cubicBezTo>
                  <a:lnTo>
                    <a:pt x="19076" y="3406"/>
                  </a:lnTo>
                  <a:cubicBezTo>
                    <a:pt x="19163" y="4381"/>
                    <a:pt x="19163" y="5343"/>
                    <a:pt x="19076" y="6319"/>
                  </a:cubicBezTo>
                  <a:lnTo>
                    <a:pt x="11940" y="28744"/>
                  </a:lnTo>
                  <a:lnTo>
                    <a:pt x="8737" y="28744"/>
                  </a:lnTo>
                  <a:cubicBezTo>
                    <a:pt x="7863" y="25395"/>
                    <a:pt x="6698" y="21609"/>
                    <a:pt x="4077" y="12871"/>
                  </a:cubicBezTo>
                  <a:cubicBezTo>
                    <a:pt x="1456" y="4134"/>
                    <a:pt x="728" y="1805"/>
                    <a:pt x="0" y="-962"/>
                  </a:cubicBezTo>
                  <a:lnTo>
                    <a:pt x="2330" y="-962"/>
                  </a:lnTo>
                  <a:lnTo>
                    <a:pt x="8591" y="21609"/>
                  </a:lnTo>
                  <a:cubicBezTo>
                    <a:pt x="8723" y="22569"/>
                    <a:pt x="8723" y="23559"/>
                    <a:pt x="8591" y="24521"/>
                  </a:cubicBezTo>
                  <a:lnTo>
                    <a:pt x="8591" y="24521"/>
                  </a:lnTo>
                  <a:cubicBezTo>
                    <a:pt x="8460" y="23559"/>
                    <a:pt x="8460" y="22569"/>
                    <a:pt x="8591" y="21609"/>
                  </a:cubicBezTo>
                  <a:lnTo>
                    <a:pt x="15872" y="-962"/>
                  </a:lnTo>
                  <a:lnTo>
                    <a:pt x="18785" y="-962"/>
                  </a:lnTo>
                  <a:lnTo>
                    <a:pt x="25483" y="21899"/>
                  </a:lnTo>
                  <a:cubicBezTo>
                    <a:pt x="25628" y="22773"/>
                    <a:pt x="25628" y="23647"/>
                    <a:pt x="25483" y="24521"/>
                  </a:cubicBezTo>
                  <a:lnTo>
                    <a:pt x="25483" y="24521"/>
                  </a:lnTo>
                  <a:cubicBezTo>
                    <a:pt x="25395" y="23603"/>
                    <a:pt x="25395" y="22672"/>
                    <a:pt x="25483" y="21754"/>
                  </a:cubicBezTo>
                  <a:lnTo>
                    <a:pt x="31599" y="-962"/>
                  </a:lnTo>
                  <a:lnTo>
                    <a:pt x="35240" y="-962"/>
                  </a:lnTo>
                  <a:cubicBezTo>
                    <a:pt x="34366" y="1949"/>
                    <a:pt x="33201" y="6319"/>
                    <a:pt x="31162" y="13600"/>
                  </a:cubicBezTo>
                  <a:cubicBezTo>
                    <a:pt x="29124" y="20881"/>
                    <a:pt x="27813" y="25540"/>
                    <a:pt x="26794" y="2918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3" name="Freeform: Shape 1212">
              <a:extLst>
                <a:ext uri="{FF2B5EF4-FFF2-40B4-BE49-F238E27FC236}">
                  <a16:creationId xmlns:a16="http://schemas.microsoft.com/office/drawing/2014/main" id="{31B7874E-DCD5-A062-172E-D76CA7856A11}"/>
                </a:ext>
              </a:extLst>
            </p:cNvPr>
            <p:cNvSpPr/>
            <p:nvPr/>
          </p:nvSpPr>
          <p:spPr>
            <a:xfrm>
              <a:off x="10801042" y="6306641"/>
              <a:ext cx="26066" cy="29560"/>
            </a:xfrm>
            <a:custGeom>
              <a:avLst/>
              <a:gdLst>
                <a:gd name="connsiteX0" fmla="*/ 22134 w 26066"/>
                <a:gd name="connsiteY0" fmla="*/ 28598 h 29560"/>
                <a:gd name="connsiteX1" fmla="*/ 18494 w 26066"/>
                <a:gd name="connsiteY1" fmla="*/ 19278 h 29560"/>
                <a:gd name="connsiteX2" fmla="*/ 7573 w 26066"/>
                <a:gd name="connsiteY2" fmla="*/ 19278 h 29560"/>
                <a:gd name="connsiteX3" fmla="*/ 3932 w 26066"/>
                <a:gd name="connsiteY3" fmla="*/ 28598 h 29560"/>
                <a:gd name="connsiteX4" fmla="*/ 0 w 26066"/>
                <a:gd name="connsiteY4" fmla="*/ 28598 h 29560"/>
                <a:gd name="connsiteX5" fmla="*/ 5534 w 26066"/>
                <a:gd name="connsiteY5" fmla="*/ 14910 h 29560"/>
                <a:gd name="connsiteX6" fmla="*/ 11359 w 26066"/>
                <a:gd name="connsiteY6" fmla="*/ -962 h 29560"/>
                <a:gd name="connsiteX7" fmla="*/ 14853 w 26066"/>
                <a:gd name="connsiteY7" fmla="*/ -962 h 29560"/>
                <a:gd name="connsiteX8" fmla="*/ 20823 w 26066"/>
                <a:gd name="connsiteY8" fmla="*/ 15201 h 29560"/>
                <a:gd name="connsiteX9" fmla="*/ 26066 w 26066"/>
                <a:gd name="connsiteY9" fmla="*/ 28598 h 29560"/>
                <a:gd name="connsiteX10" fmla="*/ 13688 w 26066"/>
                <a:gd name="connsiteY10" fmla="*/ 5591 h 29560"/>
                <a:gd name="connsiteX11" fmla="*/ 13688 w 26066"/>
                <a:gd name="connsiteY11" fmla="*/ 2969 h 29560"/>
                <a:gd name="connsiteX12" fmla="*/ 13688 w 26066"/>
                <a:gd name="connsiteY12" fmla="*/ 2969 h 29560"/>
                <a:gd name="connsiteX13" fmla="*/ 13688 w 26066"/>
                <a:gd name="connsiteY13" fmla="*/ 5591 h 29560"/>
                <a:gd name="connsiteX14" fmla="*/ 9757 w 26066"/>
                <a:gd name="connsiteY14" fmla="*/ 16366 h 29560"/>
                <a:gd name="connsiteX15" fmla="*/ 19076 w 26066"/>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0">
                  <a:moveTo>
                    <a:pt x="22134" y="28598"/>
                  </a:moveTo>
                  <a:lnTo>
                    <a:pt x="18494" y="19278"/>
                  </a:lnTo>
                  <a:lnTo>
                    <a:pt x="7573" y="19278"/>
                  </a:lnTo>
                  <a:lnTo>
                    <a:pt x="3932" y="28598"/>
                  </a:lnTo>
                  <a:lnTo>
                    <a:pt x="0" y="28598"/>
                  </a:lnTo>
                  <a:cubicBezTo>
                    <a:pt x="1165" y="25831"/>
                    <a:pt x="2767" y="22045"/>
                    <a:pt x="5534" y="14910"/>
                  </a:cubicBezTo>
                  <a:cubicBezTo>
                    <a:pt x="8300" y="7775"/>
                    <a:pt x="10485" y="2095"/>
                    <a:pt x="11359" y="-962"/>
                  </a:cubicBezTo>
                  <a:lnTo>
                    <a:pt x="14853" y="-962"/>
                  </a:lnTo>
                  <a:cubicBezTo>
                    <a:pt x="14853" y="1513"/>
                    <a:pt x="17766" y="6901"/>
                    <a:pt x="20823" y="15201"/>
                  </a:cubicBezTo>
                  <a:lnTo>
                    <a:pt x="26066" y="28598"/>
                  </a:lnTo>
                  <a:close/>
                  <a:moveTo>
                    <a:pt x="13688" y="5591"/>
                  </a:moveTo>
                  <a:cubicBezTo>
                    <a:pt x="13645" y="4716"/>
                    <a:pt x="13645" y="3843"/>
                    <a:pt x="13688" y="2969"/>
                  </a:cubicBezTo>
                  <a:lnTo>
                    <a:pt x="13688" y="2969"/>
                  </a:lnTo>
                  <a:cubicBezTo>
                    <a:pt x="13732" y="3843"/>
                    <a:pt x="13732" y="4716"/>
                    <a:pt x="13688" y="5591"/>
                  </a:cubicBezTo>
                  <a:lnTo>
                    <a:pt x="9757"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4" name="Freeform: Shape 1213">
              <a:extLst>
                <a:ext uri="{FF2B5EF4-FFF2-40B4-BE49-F238E27FC236}">
                  <a16:creationId xmlns:a16="http://schemas.microsoft.com/office/drawing/2014/main" id="{04D1CA99-17FB-0874-10FC-7BA4B588A4EB}"/>
                </a:ext>
              </a:extLst>
            </p:cNvPr>
            <p:cNvSpPr/>
            <p:nvPr/>
          </p:nvSpPr>
          <p:spPr>
            <a:xfrm>
              <a:off x="10827691" y="6307078"/>
              <a:ext cx="22862" cy="29269"/>
            </a:xfrm>
            <a:custGeom>
              <a:avLst/>
              <a:gdLst>
                <a:gd name="connsiteX0" fmla="*/ 0 w 22862"/>
                <a:gd name="connsiteY0" fmla="*/ 28162 h 29269"/>
                <a:gd name="connsiteX1" fmla="*/ 0 w 22862"/>
                <a:gd name="connsiteY1" fmla="*/ 28162 h 29269"/>
                <a:gd name="connsiteX2" fmla="*/ 17766 w 22862"/>
                <a:gd name="connsiteY2" fmla="*/ 2242 h 29269"/>
                <a:gd name="connsiteX3" fmla="*/ 1602 w 22862"/>
                <a:gd name="connsiteY3" fmla="*/ 2242 h 29269"/>
                <a:gd name="connsiteX4" fmla="*/ 1602 w 22862"/>
                <a:gd name="connsiteY4" fmla="*/ -962 h 29269"/>
                <a:gd name="connsiteX5" fmla="*/ 22862 w 22862"/>
                <a:gd name="connsiteY5" fmla="*/ -962 h 29269"/>
                <a:gd name="connsiteX6" fmla="*/ 22862 w 22862"/>
                <a:gd name="connsiteY6" fmla="*/ -962 h 29269"/>
                <a:gd name="connsiteX7" fmla="*/ 5096 w 22862"/>
                <a:gd name="connsiteY7" fmla="*/ 25104 h 29269"/>
                <a:gd name="connsiteX8" fmla="*/ 12523 w 22862"/>
                <a:gd name="connsiteY8" fmla="*/ 25104 h 29269"/>
                <a:gd name="connsiteX9" fmla="*/ 22280 w 22862"/>
                <a:gd name="connsiteY9" fmla="*/ 25104 h 29269"/>
                <a:gd name="connsiteX10" fmla="*/ 22280 w 22862"/>
                <a:gd name="connsiteY10" fmla="*/ 28307 h 2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2" h="29269">
                  <a:moveTo>
                    <a:pt x="0" y="28162"/>
                  </a:moveTo>
                  <a:lnTo>
                    <a:pt x="0" y="28162"/>
                  </a:lnTo>
                  <a:lnTo>
                    <a:pt x="17766" y="2242"/>
                  </a:lnTo>
                  <a:lnTo>
                    <a:pt x="1602" y="2242"/>
                  </a:lnTo>
                  <a:lnTo>
                    <a:pt x="1602" y="-962"/>
                  </a:lnTo>
                  <a:lnTo>
                    <a:pt x="22862" y="-962"/>
                  </a:lnTo>
                  <a:lnTo>
                    <a:pt x="22862" y="-962"/>
                  </a:lnTo>
                  <a:lnTo>
                    <a:pt x="5096" y="25104"/>
                  </a:lnTo>
                  <a:lnTo>
                    <a:pt x="12523" y="25104"/>
                  </a:lnTo>
                  <a:lnTo>
                    <a:pt x="22280" y="25104"/>
                  </a:lnTo>
                  <a:lnTo>
                    <a:pt x="22280" y="28307"/>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5" name="Freeform: Shape 1214">
              <a:extLst>
                <a:ext uri="{FF2B5EF4-FFF2-40B4-BE49-F238E27FC236}">
                  <a16:creationId xmlns:a16="http://schemas.microsoft.com/office/drawing/2014/main" id="{BF37D5F2-C6F9-69D1-5590-0D69EFC8D4A5}"/>
                </a:ext>
              </a:extLst>
            </p:cNvPr>
            <p:cNvSpPr/>
            <p:nvPr/>
          </p:nvSpPr>
          <p:spPr>
            <a:xfrm>
              <a:off x="10855067" y="6306641"/>
              <a:ext cx="21988" cy="30433"/>
            </a:xfrm>
            <a:custGeom>
              <a:avLst/>
              <a:gdLst>
                <a:gd name="connsiteX0" fmla="*/ 18348 w 21988"/>
                <a:gd name="connsiteY0" fmla="*/ 5154 h 30433"/>
                <a:gd name="connsiteX1" fmla="*/ 18348 w 21988"/>
                <a:gd name="connsiteY1" fmla="*/ -526 h 30433"/>
                <a:gd name="connsiteX2" fmla="*/ 21989 w 21988"/>
                <a:gd name="connsiteY2" fmla="*/ -526 h 30433"/>
                <a:gd name="connsiteX3" fmla="*/ 21989 w 21988"/>
                <a:gd name="connsiteY3" fmla="*/ 16949 h 30433"/>
                <a:gd name="connsiteX4" fmla="*/ 10776 w 21988"/>
                <a:gd name="connsiteY4" fmla="*/ 29472 h 30433"/>
                <a:gd name="connsiteX5" fmla="*/ 0 w 21988"/>
                <a:gd name="connsiteY5" fmla="*/ 17386 h 30433"/>
                <a:gd name="connsiteX6" fmla="*/ 0 w 21988"/>
                <a:gd name="connsiteY6" fmla="*/ 5154 h 30433"/>
                <a:gd name="connsiteX7" fmla="*/ 0 w 21988"/>
                <a:gd name="connsiteY7" fmla="*/ -962 h 30433"/>
                <a:gd name="connsiteX8" fmla="*/ 3786 w 21988"/>
                <a:gd name="connsiteY8" fmla="*/ -962 h 30433"/>
                <a:gd name="connsiteX9" fmla="*/ 3786 w 21988"/>
                <a:gd name="connsiteY9" fmla="*/ 5008 h 30433"/>
                <a:gd name="connsiteX10" fmla="*/ 3786 w 21988"/>
                <a:gd name="connsiteY10" fmla="*/ 16803 h 30433"/>
                <a:gd name="connsiteX11" fmla="*/ 11358 w 21988"/>
                <a:gd name="connsiteY11" fmla="*/ 25831 h 30433"/>
                <a:gd name="connsiteX12" fmla="*/ 18785 w 21988"/>
                <a:gd name="connsiteY12"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8" h="30433">
                  <a:moveTo>
                    <a:pt x="18348" y="5154"/>
                  </a:moveTo>
                  <a:cubicBezTo>
                    <a:pt x="18348" y="3260"/>
                    <a:pt x="18348" y="785"/>
                    <a:pt x="18348" y="-526"/>
                  </a:cubicBezTo>
                  <a:lnTo>
                    <a:pt x="21989" y="-526"/>
                  </a:lnTo>
                  <a:lnTo>
                    <a:pt x="21989" y="16949"/>
                  </a:lnTo>
                  <a:cubicBezTo>
                    <a:pt x="21989" y="25395"/>
                    <a:pt x="18057" y="29472"/>
                    <a:pt x="10776" y="29472"/>
                  </a:cubicBezTo>
                  <a:cubicBezTo>
                    <a:pt x="3495" y="29472"/>
                    <a:pt x="0" y="25685"/>
                    <a:pt x="0" y="17386"/>
                  </a:cubicBezTo>
                  <a:lnTo>
                    <a:pt x="0" y="5154"/>
                  </a:lnTo>
                  <a:cubicBezTo>
                    <a:pt x="0" y="2678"/>
                    <a:pt x="0" y="639"/>
                    <a:pt x="0" y="-962"/>
                  </a:cubicBezTo>
                  <a:lnTo>
                    <a:pt x="3786" y="-962"/>
                  </a:lnTo>
                  <a:cubicBezTo>
                    <a:pt x="3786" y="494"/>
                    <a:pt x="3786" y="2532"/>
                    <a:pt x="3786" y="5008"/>
                  </a:cubicBezTo>
                  <a:lnTo>
                    <a:pt x="3786" y="16803"/>
                  </a:lnTo>
                  <a:cubicBezTo>
                    <a:pt x="3786" y="22919"/>
                    <a:pt x="6553"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6" name="Freeform: Shape 1215">
              <a:extLst>
                <a:ext uri="{FF2B5EF4-FFF2-40B4-BE49-F238E27FC236}">
                  <a16:creationId xmlns:a16="http://schemas.microsoft.com/office/drawing/2014/main" id="{8CE5A527-D7E4-FC4E-59CE-1E6854DA273C}"/>
                </a:ext>
              </a:extLst>
            </p:cNvPr>
            <p:cNvSpPr/>
            <p:nvPr/>
          </p:nvSpPr>
          <p:spPr>
            <a:xfrm>
              <a:off x="10884628" y="6306787"/>
              <a:ext cx="16018" cy="29560"/>
            </a:xfrm>
            <a:custGeom>
              <a:avLst/>
              <a:gdLst>
                <a:gd name="connsiteX0" fmla="*/ 0 w 16018"/>
                <a:gd name="connsiteY0" fmla="*/ 28452 h 29560"/>
                <a:gd name="connsiteX1" fmla="*/ 0 w 16018"/>
                <a:gd name="connsiteY1" fmla="*/ 16949 h 29560"/>
                <a:gd name="connsiteX2" fmla="*/ 0 w 16018"/>
                <a:gd name="connsiteY2" fmla="*/ 10541 h 29560"/>
                <a:gd name="connsiteX3" fmla="*/ 0 w 16018"/>
                <a:gd name="connsiteY3" fmla="*/ -962 h 29560"/>
                <a:gd name="connsiteX4" fmla="*/ 3786 w 16018"/>
                <a:gd name="connsiteY4" fmla="*/ -962 h 29560"/>
                <a:gd name="connsiteX5" fmla="*/ 3786 w 16018"/>
                <a:gd name="connsiteY5" fmla="*/ 7775 h 29560"/>
                <a:gd name="connsiteX6" fmla="*/ 3786 w 16018"/>
                <a:gd name="connsiteY6" fmla="*/ 25395 h 29560"/>
                <a:gd name="connsiteX7" fmla="*/ 16019 w 16018"/>
                <a:gd name="connsiteY7" fmla="*/ 25395 h 29560"/>
                <a:gd name="connsiteX8" fmla="*/ 16019 w 16018"/>
                <a:gd name="connsiteY8"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8" h="29560">
                  <a:moveTo>
                    <a:pt x="0" y="28452"/>
                  </a:moveTo>
                  <a:cubicBezTo>
                    <a:pt x="0" y="26559"/>
                    <a:pt x="0" y="22045"/>
                    <a:pt x="0" y="16949"/>
                  </a:cubicBezTo>
                  <a:lnTo>
                    <a:pt x="0" y="10541"/>
                  </a:lnTo>
                  <a:cubicBezTo>
                    <a:pt x="0" y="3697"/>
                    <a:pt x="0" y="1367"/>
                    <a:pt x="0" y="-962"/>
                  </a:cubicBezTo>
                  <a:lnTo>
                    <a:pt x="3786" y="-962"/>
                  </a:lnTo>
                  <a:cubicBezTo>
                    <a:pt x="3786" y="1949"/>
                    <a:pt x="3786" y="4716"/>
                    <a:pt x="3786" y="7775"/>
                  </a:cubicBezTo>
                  <a:lnTo>
                    <a:pt x="3786" y="25395"/>
                  </a:lnTo>
                  <a:lnTo>
                    <a:pt x="16019" y="25395"/>
                  </a:lnTo>
                  <a:lnTo>
                    <a:pt x="16019"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7" name="Freeform: Shape 1216">
              <a:extLst>
                <a:ext uri="{FF2B5EF4-FFF2-40B4-BE49-F238E27FC236}">
                  <a16:creationId xmlns:a16="http://schemas.microsoft.com/office/drawing/2014/main" id="{CDC9884D-B38D-7D8D-B894-B654707EFA37}"/>
                </a:ext>
              </a:extLst>
            </p:cNvPr>
            <p:cNvSpPr/>
            <p:nvPr/>
          </p:nvSpPr>
          <p:spPr>
            <a:xfrm>
              <a:off x="10904578" y="6306641"/>
              <a:ext cx="21987" cy="30433"/>
            </a:xfrm>
            <a:custGeom>
              <a:avLst/>
              <a:gdLst>
                <a:gd name="connsiteX0" fmla="*/ 18202 w 21987"/>
                <a:gd name="connsiteY0" fmla="*/ 5154 h 30433"/>
                <a:gd name="connsiteX1" fmla="*/ 18202 w 21987"/>
                <a:gd name="connsiteY1" fmla="*/ -526 h 30433"/>
                <a:gd name="connsiteX2" fmla="*/ 21988 w 21987"/>
                <a:gd name="connsiteY2" fmla="*/ -526 h 30433"/>
                <a:gd name="connsiteX3" fmla="*/ 21988 w 21987"/>
                <a:gd name="connsiteY3" fmla="*/ 5008 h 30433"/>
                <a:gd name="connsiteX4" fmla="*/ 21988 w 21987"/>
                <a:gd name="connsiteY4" fmla="*/ 16949 h 30433"/>
                <a:gd name="connsiteX5" fmla="*/ 10776 w 21987"/>
                <a:gd name="connsiteY5" fmla="*/ 29472 h 30433"/>
                <a:gd name="connsiteX6" fmla="*/ 0 w 21987"/>
                <a:gd name="connsiteY6" fmla="*/ 17386 h 30433"/>
                <a:gd name="connsiteX7" fmla="*/ 0 w 21987"/>
                <a:gd name="connsiteY7" fmla="*/ 5154 h 30433"/>
                <a:gd name="connsiteX8" fmla="*/ 0 w 21987"/>
                <a:gd name="connsiteY8" fmla="*/ -962 h 30433"/>
                <a:gd name="connsiteX9" fmla="*/ 3785 w 21987"/>
                <a:gd name="connsiteY9" fmla="*/ -962 h 30433"/>
                <a:gd name="connsiteX10" fmla="*/ 3785 w 21987"/>
                <a:gd name="connsiteY10" fmla="*/ 5008 h 30433"/>
                <a:gd name="connsiteX11" fmla="*/ 3785 w 21987"/>
                <a:gd name="connsiteY11" fmla="*/ 16803 h 30433"/>
                <a:gd name="connsiteX12" fmla="*/ 11358 w 21987"/>
                <a:gd name="connsiteY12" fmla="*/ 25831 h 30433"/>
                <a:gd name="connsiteX13" fmla="*/ 18785 w 21987"/>
                <a:gd name="connsiteY13"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87" h="30433">
                  <a:moveTo>
                    <a:pt x="18202" y="5154"/>
                  </a:moveTo>
                  <a:cubicBezTo>
                    <a:pt x="18202" y="3260"/>
                    <a:pt x="18202" y="785"/>
                    <a:pt x="18202" y="-526"/>
                  </a:cubicBezTo>
                  <a:lnTo>
                    <a:pt x="21988" y="-526"/>
                  </a:lnTo>
                  <a:cubicBezTo>
                    <a:pt x="21988" y="1076"/>
                    <a:pt x="21988" y="2824"/>
                    <a:pt x="21988" y="5008"/>
                  </a:cubicBezTo>
                  <a:lnTo>
                    <a:pt x="21988" y="16949"/>
                  </a:lnTo>
                  <a:cubicBezTo>
                    <a:pt x="21988" y="25395"/>
                    <a:pt x="18057" y="29472"/>
                    <a:pt x="10776" y="29472"/>
                  </a:cubicBezTo>
                  <a:cubicBezTo>
                    <a:pt x="3495" y="29472"/>
                    <a:pt x="0" y="25685"/>
                    <a:pt x="0" y="17386"/>
                  </a:cubicBezTo>
                  <a:lnTo>
                    <a:pt x="0" y="5154"/>
                  </a:lnTo>
                  <a:cubicBezTo>
                    <a:pt x="0" y="2678"/>
                    <a:pt x="0" y="639"/>
                    <a:pt x="0" y="-962"/>
                  </a:cubicBezTo>
                  <a:lnTo>
                    <a:pt x="3785" y="-962"/>
                  </a:lnTo>
                  <a:cubicBezTo>
                    <a:pt x="3785" y="494"/>
                    <a:pt x="3785" y="2532"/>
                    <a:pt x="3785" y="5008"/>
                  </a:cubicBezTo>
                  <a:lnTo>
                    <a:pt x="3785" y="16803"/>
                  </a:lnTo>
                  <a:cubicBezTo>
                    <a:pt x="3785" y="22919"/>
                    <a:pt x="6552"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8" name="Freeform: Shape 1217">
              <a:extLst>
                <a:ext uri="{FF2B5EF4-FFF2-40B4-BE49-F238E27FC236}">
                  <a16:creationId xmlns:a16="http://schemas.microsoft.com/office/drawing/2014/main" id="{A885217F-D080-CBD0-FA2E-F801E8A399F6}"/>
                </a:ext>
              </a:extLst>
            </p:cNvPr>
            <p:cNvSpPr/>
            <p:nvPr/>
          </p:nvSpPr>
          <p:spPr>
            <a:xfrm>
              <a:off x="10932828" y="6323241"/>
              <a:ext cx="10921" cy="2766"/>
            </a:xfrm>
            <a:custGeom>
              <a:avLst/>
              <a:gdLst>
                <a:gd name="connsiteX0" fmla="*/ 0 w 10921"/>
                <a:gd name="connsiteY0" fmla="*/ 1805 h 2766"/>
                <a:gd name="connsiteX1" fmla="*/ 0 w 10921"/>
                <a:gd name="connsiteY1" fmla="*/ -962 h 2766"/>
                <a:gd name="connsiteX2" fmla="*/ 10921 w 10921"/>
                <a:gd name="connsiteY2" fmla="*/ -962 h 2766"/>
                <a:gd name="connsiteX3" fmla="*/ 10921 w 10921"/>
                <a:gd name="connsiteY3" fmla="*/ 1805 h 2766"/>
              </a:gdLst>
              <a:ahLst/>
              <a:cxnLst>
                <a:cxn ang="0">
                  <a:pos x="connsiteX0" y="connsiteY0"/>
                </a:cxn>
                <a:cxn ang="0">
                  <a:pos x="connsiteX1" y="connsiteY1"/>
                </a:cxn>
                <a:cxn ang="0">
                  <a:pos x="connsiteX2" y="connsiteY2"/>
                </a:cxn>
                <a:cxn ang="0">
                  <a:pos x="connsiteX3" y="connsiteY3"/>
                </a:cxn>
              </a:cxnLst>
              <a:rect l="l" t="t" r="r" b="b"/>
              <a:pathLst>
                <a:path w="10921" h="2766">
                  <a:moveTo>
                    <a:pt x="0" y="1805"/>
                  </a:moveTo>
                  <a:lnTo>
                    <a:pt x="0" y="-962"/>
                  </a:lnTo>
                  <a:lnTo>
                    <a:pt x="10921" y="-962"/>
                  </a:lnTo>
                  <a:lnTo>
                    <a:pt x="10921" y="180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9" name="Freeform: Shape 1218">
              <a:extLst>
                <a:ext uri="{FF2B5EF4-FFF2-40B4-BE49-F238E27FC236}">
                  <a16:creationId xmlns:a16="http://schemas.microsoft.com/office/drawing/2014/main" id="{279CAC99-4C3A-4412-7940-14A7A1248BCC}"/>
                </a:ext>
              </a:extLst>
            </p:cNvPr>
            <p:cNvSpPr/>
            <p:nvPr/>
          </p:nvSpPr>
          <p:spPr>
            <a:xfrm>
              <a:off x="10950739" y="6307224"/>
              <a:ext cx="24463" cy="29851"/>
            </a:xfrm>
            <a:custGeom>
              <a:avLst/>
              <a:gdLst>
                <a:gd name="connsiteX0" fmla="*/ 21551 w 24463"/>
                <a:gd name="connsiteY0" fmla="*/ 28307 h 29851"/>
                <a:gd name="connsiteX1" fmla="*/ 4806 w 24463"/>
                <a:gd name="connsiteY1" fmla="*/ 6756 h 29851"/>
                <a:gd name="connsiteX2" fmla="*/ 3495 w 24463"/>
                <a:gd name="connsiteY2" fmla="*/ 4571 h 29851"/>
                <a:gd name="connsiteX3" fmla="*/ 3495 w 24463"/>
                <a:gd name="connsiteY3" fmla="*/ 4571 h 29851"/>
                <a:gd name="connsiteX4" fmla="*/ 3495 w 24463"/>
                <a:gd name="connsiteY4" fmla="*/ 7484 h 29851"/>
                <a:gd name="connsiteX5" fmla="*/ 3495 w 24463"/>
                <a:gd name="connsiteY5" fmla="*/ 28599 h 29851"/>
                <a:gd name="connsiteX6" fmla="*/ 0 w 24463"/>
                <a:gd name="connsiteY6" fmla="*/ 28599 h 29851"/>
                <a:gd name="connsiteX7" fmla="*/ 0 w 24463"/>
                <a:gd name="connsiteY7" fmla="*/ 20153 h 29851"/>
                <a:gd name="connsiteX8" fmla="*/ 0 w 24463"/>
                <a:gd name="connsiteY8" fmla="*/ 7047 h 29851"/>
                <a:gd name="connsiteX9" fmla="*/ 0 w 24463"/>
                <a:gd name="connsiteY9" fmla="*/ -962 h 29851"/>
                <a:gd name="connsiteX10" fmla="*/ 2767 w 24463"/>
                <a:gd name="connsiteY10" fmla="*/ -962 h 29851"/>
                <a:gd name="connsiteX11" fmla="*/ 19513 w 24463"/>
                <a:gd name="connsiteY11" fmla="*/ 20881 h 29851"/>
                <a:gd name="connsiteX12" fmla="*/ 20969 w 24463"/>
                <a:gd name="connsiteY12" fmla="*/ 23065 h 29851"/>
                <a:gd name="connsiteX13" fmla="*/ 20969 w 24463"/>
                <a:gd name="connsiteY13" fmla="*/ 23065 h 29851"/>
                <a:gd name="connsiteX14" fmla="*/ 20969 w 24463"/>
                <a:gd name="connsiteY14" fmla="*/ 20299 h 29851"/>
                <a:gd name="connsiteX15" fmla="*/ 20969 w 24463"/>
                <a:gd name="connsiteY15" fmla="*/ -817 h 29851"/>
                <a:gd name="connsiteX16" fmla="*/ 24464 w 24463"/>
                <a:gd name="connsiteY16" fmla="*/ -817 h 29851"/>
                <a:gd name="connsiteX17" fmla="*/ 24464 w 24463"/>
                <a:gd name="connsiteY17" fmla="*/ 7630 h 29851"/>
                <a:gd name="connsiteX18" fmla="*/ 24464 w 24463"/>
                <a:gd name="connsiteY18" fmla="*/ 18842 h 29851"/>
                <a:gd name="connsiteX19" fmla="*/ 24464 w 24463"/>
                <a:gd name="connsiteY19" fmla="*/ 28890 h 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63" h="29851">
                  <a:moveTo>
                    <a:pt x="21551" y="28307"/>
                  </a:moveTo>
                  <a:lnTo>
                    <a:pt x="4806" y="6756"/>
                  </a:lnTo>
                  <a:cubicBezTo>
                    <a:pt x="4325" y="6057"/>
                    <a:pt x="3888" y="5329"/>
                    <a:pt x="3495" y="4571"/>
                  </a:cubicBezTo>
                  <a:lnTo>
                    <a:pt x="3495" y="4571"/>
                  </a:lnTo>
                  <a:cubicBezTo>
                    <a:pt x="3568" y="5547"/>
                    <a:pt x="3568" y="6508"/>
                    <a:pt x="3495" y="7484"/>
                  </a:cubicBezTo>
                  <a:lnTo>
                    <a:pt x="3495" y="28599"/>
                  </a:lnTo>
                  <a:lnTo>
                    <a:pt x="0" y="28599"/>
                  </a:lnTo>
                  <a:cubicBezTo>
                    <a:pt x="0" y="26414"/>
                    <a:pt x="0" y="23939"/>
                    <a:pt x="0" y="20153"/>
                  </a:cubicBezTo>
                  <a:lnTo>
                    <a:pt x="0" y="7047"/>
                  </a:lnTo>
                  <a:cubicBezTo>
                    <a:pt x="0" y="3552"/>
                    <a:pt x="0" y="1222"/>
                    <a:pt x="0" y="-962"/>
                  </a:cubicBezTo>
                  <a:lnTo>
                    <a:pt x="2767" y="-962"/>
                  </a:lnTo>
                  <a:lnTo>
                    <a:pt x="19513" y="20881"/>
                  </a:lnTo>
                  <a:lnTo>
                    <a:pt x="20969" y="23065"/>
                  </a:lnTo>
                  <a:lnTo>
                    <a:pt x="20969" y="23065"/>
                  </a:lnTo>
                  <a:cubicBezTo>
                    <a:pt x="20969" y="22337"/>
                    <a:pt x="20969" y="21318"/>
                    <a:pt x="20969" y="20299"/>
                  </a:cubicBezTo>
                  <a:lnTo>
                    <a:pt x="20969" y="-817"/>
                  </a:lnTo>
                  <a:lnTo>
                    <a:pt x="24464" y="-817"/>
                  </a:lnTo>
                  <a:cubicBezTo>
                    <a:pt x="24464" y="1368"/>
                    <a:pt x="24464" y="3989"/>
                    <a:pt x="24464" y="7630"/>
                  </a:cubicBezTo>
                  <a:lnTo>
                    <a:pt x="24464" y="18842"/>
                  </a:lnTo>
                  <a:cubicBezTo>
                    <a:pt x="24464" y="23502"/>
                    <a:pt x="24464" y="26852"/>
                    <a:pt x="24464" y="2889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0" name="Freeform: Shape 1219">
              <a:extLst>
                <a:ext uri="{FF2B5EF4-FFF2-40B4-BE49-F238E27FC236}">
                  <a16:creationId xmlns:a16="http://schemas.microsoft.com/office/drawing/2014/main" id="{A0CD05F9-A498-CA55-7A51-EC3CA7842D11}"/>
                </a:ext>
              </a:extLst>
            </p:cNvPr>
            <p:cNvSpPr/>
            <p:nvPr/>
          </p:nvSpPr>
          <p:spPr>
            <a:xfrm>
              <a:off x="10979426" y="6307078"/>
              <a:ext cx="26066" cy="29561"/>
            </a:xfrm>
            <a:custGeom>
              <a:avLst/>
              <a:gdLst>
                <a:gd name="connsiteX0" fmla="*/ 21407 w 26066"/>
                <a:gd name="connsiteY0" fmla="*/ 28162 h 29561"/>
                <a:gd name="connsiteX1" fmla="*/ 18494 w 26066"/>
                <a:gd name="connsiteY1" fmla="*/ 19279 h 29561"/>
                <a:gd name="connsiteX2" fmla="*/ 7573 w 26066"/>
                <a:gd name="connsiteY2" fmla="*/ 19279 h 29561"/>
                <a:gd name="connsiteX3" fmla="*/ 3932 w 26066"/>
                <a:gd name="connsiteY3" fmla="*/ 28599 h 29561"/>
                <a:gd name="connsiteX4" fmla="*/ 0 w 26066"/>
                <a:gd name="connsiteY4" fmla="*/ 28599 h 29561"/>
                <a:gd name="connsiteX5" fmla="*/ 5534 w 26066"/>
                <a:gd name="connsiteY5" fmla="*/ 14911 h 29561"/>
                <a:gd name="connsiteX6" fmla="*/ 11359 w 26066"/>
                <a:gd name="connsiteY6" fmla="*/ -962 h 29561"/>
                <a:gd name="connsiteX7" fmla="*/ 14853 w 26066"/>
                <a:gd name="connsiteY7" fmla="*/ -962 h 29561"/>
                <a:gd name="connsiteX8" fmla="*/ 20823 w 26066"/>
                <a:gd name="connsiteY8" fmla="*/ 15201 h 29561"/>
                <a:gd name="connsiteX9" fmla="*/ 26066 w 26066"/>
                <a:gd name="connsiteY9" fmla="*/ 28599 h 29561"/>
                <a:gd name="connsiteX10" fmla="*/ 12960 w 26066"/>
                <a:gd name="connsiteY10" fmla="*/ 5154 h 29561"/>
                <a:gd name="connsiteX11" fmla="*/ 12960 w 26066"/>
                <a:gd name="connsiteY11" fmla="*/ 2532 h 29561"/>
                <a:gd name="connsiteX12" fmla="*/ 12960 w 26066"/>
                <a:gd name="connsiteY12" fmla="*/ 2532 h 29561"/>
                <a:gd name="connsiteX13" fmla="*/ 12232 w 26066"/>
                <a:gd name="connsiteY13" fmla="*/ 5154 h 29561"/>
                <a:gd name="connsiteX14" fmla="*/ 8300 w 26066"/>
                <a:gd name="connsiteY14" fmla="*/ 15930 h 29561"/>
                <a:gd name="connsiteX15" fmla="*/ 17620 w 26066"/>
                <a:gd name="connsiteY15" fmla="*/ 15930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1">
                  <a:moveTo>
                    <a:pt x="21407" y="28162"/>
                  </a:moveTo>
                  <a:lnTo>
                    <a:pt x="18494" y="19279"/>
                  </a:lnTo>
                  <a:lnTo>
                    <a:pt x="7573" y="19279"/>
                  </a:lnTo>
                  <a:lnTo>
                    <a:pt x="3932" y="28599"/>
                  </a:lnTo>
                  <a:lnTo>
                    <a:pt x="0" y="28599"/>
                  </a:lnTo>
                  <a:cubicBezTo>
                    <a:pt x="1165" y="25832"/>
                    <a:pt x="2767" y="22046"/>
                    <a:pt x="5534" y="14911"/>
                  </a:cubicBezTo>
                  <a:cubicBezTo>
                    <a:pt x="8300" y="7775"/>
                    <a:pt x="10485" y="2096"/>
                    <a:pt x="11359" y="-962"/>
                  </a:cubicBezTo>
                  <a:lnTo>
                    <a:pt x="14853" y="-962"/>
                  </a:lnTo>
                  <a:cubicBezTo>
                    <a:pt x="14853" y="1514"/>
                    <a:pt x="17766" y="6902"/>
                    <a:pt x="20823" y="15201"/>
                  </a:cubicBezTo>
                  <a:lnTo>
                    <a:pt x="26066" y="28599"/>
                  </a:lnTo>
                  <a:close/>
                  <a:moveTo>
                    <a:pt x="12960" y="5154"/>
                  </a:moveTo>
                  <a:cubicBezTo>
                    <a:pt x="12917" y="4280"/>
                    <a:pt x="12917" y="3406"/>
                    <a:pt x="12960" y="2532"/>
                  </a:cubicBezTo>
                  <a:lnTo>
                    <a:pt x="12960" y="2532"/>
                  </a:lnTo>
                  <a:cubicBezTo>
                    <a:pt x="12771" y="3421"/>
                    <a:pt x="12524" y="4295"/>
                    <a:pt x="12232" y="5154"/>
                  </a:cubicBezTo>
                  <a:lnTo>
                    <a:pt x="8300" y="15930"/>
                  </a:lnTo>
                  <a:lnTo>
                    <a:pt x="17620" y="1593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1" name="Freeform: Shape 1220">
              <a:extLst>
                <a:ext uri="{FF2B5EF4-FFF2-40B4-BE49-F238E27FC236}">
                  <a16:creationId xmlns:a16="http://schemas.microsoft.com/office/drawing/2014/main" id="{5AC27E8F-D091-74C9-5A20-FC9C0B9FAC7C}"/>
                </a:ext>
              </a:extLst>
            </p:cNvPr>
            <p:cNvSpPr/>
            <p:nvPr/>
          </p:nvSpPr>
          <p:spPr>
            <a:xfrm>
              <a:off x="11005055" y="6307078"/>
              <a:ext cx="21988" cy="29561"/>
            </a:xfrm>
            <a:custGeom>
              <a:avLst/>
              <a:gdLst>
                <a:gd name="connsiteX0" fmla="*/ 8883 w 21988"/>
                <a:gd name="connsiteY0" fmla="*/ 28162 h 29561"/>
                <a:gd name="connsiteX1" fmla="*/ 8883 w 21988"/>
                <a:gd name="connsiteY1" fmla="*/ 16804 h 29561"/>
                <a:gd name="connsiteX2" fmla="*/ 8883 w 21988"/>
                <a:gd name="connsiteY2" fmla="*/ 2242 h 29561"/>
                <a:gd name="connsiteX3" fmla="*/ 0 w 21988"/>
                <a:gd name="connsiteY3" fmla="*/ 2242 h 29561"/>
                <a:gd name="connsiteX4" fmla="*/ 0 w 21988"/>
                <a:gd name="connsiteY4" fmla="*/ -962 h 29561"/>
                <a:gd name="connsiteX5" fmla="*/ 21989 w 21988"/>
                <a:gd name="connsiteY5" fmla="*/ -962 h 29561"/>
                <a:gd name="connsiteX6" fmla="*/ 21989 w 21988"/>
                <a:gd name="connsiteY6" fmla="*/ 2242 h 29561"/>
                <a:gd name="connsiteX7" fmla="*/ 12815 w 21988"/>
                <a:gd name="connsiteY7" fmla="*/ 2242 h 29561"/>
                <a:gd name="connsiteX8" fmla="*/ 12815 w 21988"/>
                <a:gd name="connsiteY8" fmla="*/ 28599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8" h="29561">
                  <a:moveTo>
                    <a:pt x="8883" y="28162"/>
                  </a:moveTo>
                  <a:cubicBezTo>
                    <a:pt x="8883" y="25832"/>
                    <a:pt x="8883" y="21754"/>
                    <a:pt x="8883" y="16804"/>
                  </a:cubicBezTo>
                  <a:lnTo>
                    <a:pt x="8883" y="2242"/>
                  </a:lnTo>
                  <a:lnTo>
                    <a:pt x="0" y="2242"/>
                  </a:lnTo>
                  <a:lnTo>
                    <a:pt x="0" y="-962"/>
                  </a:lnTo>
                  <a:lnTo>
                    <a:pt x="21989" y="-962"/>
                  </a:lnTo>
                  <a:lnTo>
                    <a:pt x="21989" y="2242"/>
                  </a:lnTo>
                  <a:lnTo>
                    <a:pt x="12815" y="2242"/>
                  </a:lnTo>
                  <a:lnTo>
                    <a:pt x="12815" y="28599"/>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2" name="Freeform: Shape 1221">
              <a:extLst>
                <a:ext uri="{FF2B5EF4-FFF2-40B4-BE49-F238E27FC236}">
                  <a16:creationId xmlns:a16="http://schemas.microsoft.com/office/drawing/2014/main" id="{CBE4A91F-2F87-CF51-A197-B65DBBEB4112}"/>
                </a:ext>
              </a:extLst>
            </p:cNvPr>
            <p:cNvSpPr/>
            <p:nvPr/>
          </p:nvSpPr>
          <p:spPr>
            <a:xfrm>
              <a:off x="11027044" y="6306641"/>
              <a:ext cx="25920" cy="29560"/>
            </a:xfrm>
            <a:custGeom>
              <a:avLst/>
              <a:gdLst>
                <a:gd name="connsiteX0" fmla="*/ 21989 w 25920"/>
                <a:gd name="connsiteY0" fmla="*/ 28598 h 29560"/>
                <a:gd name="connsiteX1" fmla="*/ 18494 w 25920"/>
                <a:gd name="connsiteY1" fmla="*/ 19278 h 29560"/>
                <a:gd name="connsiteX2" fmla="*/ 7427 w 25920"/>
                <a:gd name="connsiteY2" fmla="*/ 19278 h 29560"/>
                <a:gd name="connsiteX3" fmla="*/ 3932 w 25920"/>
                <a:gd name="connsiteY3" fmla="*/ 28598 h 29560"/>
                <a:gd name="connsiteX4" fmla="*/ 0 w 25920"/>
                <a:gd name="connsiteY4" fmla="*/ 28598 h 29560"/>
                <a:gd name="connsiteX5" fmla="*/ 5388 w 25920"/>
                <a:gd name="connsiteY5" fmla="*/ 14910 h 29560"/>
                <a:gd name="connsiteX6" fmla="*/ 11359 w 25920"/>
                <a:gd name="connsiteY6" fmla="*/ -962 h 29560"/>
                <a:gd name="connsiteX7" fmla="*/ 14562 w 25920"/>
                <a:gd name="connsiteY7" fmla="*/ -962 h 29560"/>
                <a:gd name="connsiteX8" fmla="*/ 20678 w 25920"/>
                <a:gd name="connsiteY8" fmla="*/ 15201 h 29560"/>
                <a:gd name="connsiteX9" fmla="*/ 25921 w 25920"/>
                <a:gd name="connsiteY9" fmla="*/ 28598 h 29560"/>
                <a:gd name="connsiteX10" fmla="*/ 13543 w 25920"/>
                <a:gd name="connsiteY10" fmla="*/ 5591 h 29560"/>
                <a:gd name="connsiteX11" fmla="*/ 13543 w 25920"/>
                <a:gd name="connsiteY11" fmla="*/ 2969 h 29560"/>
                <a:gd name="connsiteX12" fmla="*/ 13543 w 25920"/>
                <a:gd name="connsiteY12" fmla="*/ 2969 h 29560"/>
                <a:gd name="connsiteX13" fmla="*/ 13543 w 25920"/>
                <a:gd name="connsiteY13" fmla="*/ 5591 h 29560"/>
                <a:gd name="connsiteX14" fmla="*/ 9756 w 25920"/>
                <a:gd name="connsiteY14" fmla="*/ 16366 h 29560"/>
                <a:gd name="connsiteX15" fmla="*/ 19076 w 25920"/>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0" h="29560">
                  <a:moveTo>
                    <a:pt x="21989" y="28598"/>
                  </a:moveTo>
                  <a:lnTo>
                    <a:pt x="18494" y="19278"/>
                  </a:lnTo>
                  <a:lnTo>
                    <a:pt x="7427" y="19278"/>
                  </a:lnTo>
                  <a:cubicBezTo>
                    <a:pt x="5970" y="23064"/>
                    <a:pt x="4660" y="26414"/>
                    <a:pt x="3932" y="28598"/>
                  </a:cubicBezTo>
                  <a:lnTo>
                    <a:pt x="0" y="28598"/>
                  </a:lnTo>
                  <a:cubicBezTo>
                    <a:pt x="1165" y="25831"/>
                    <a:pt x="2767" y="22045"/>
                    <a:pt x="5388" y="14910"/>
                  </a:cubicBezTo>
                  <a:cubicBezTo>
                    <a:pt x="8009" y="7775"/>
                    <a:pt x="10339" y="2095"/>
                    <a:pt x="11359" y="-962"/>
                  </a:cubicBezTo>
                  <a:lnTo>
                    <a:pt x="14562" y="-962"/>
                  </a:lnTo>
                  <a:cubicBezTo>
                    <a:pt x="15436" y="1513"/>
                    <a:pt x="17620" y="6901"/>
                    <a:pt x="20678" y="15201"/>
                  </a:cubicBezTo>
                  <a:cubicBezTo>
                    <a:pt x="22862" y="20881"/>
                    <a:pt x="24901" y="26269"/>
                    <a:pt x="25921" y="28598"/>
                  </a:cubicBezTo>
                  <a:close/>
                  <a:moveTo>
                    <a:pt x="13543" y="5591"/>
                  </a:moveTo>
                  <a:cubicBezTo>
                    <a:pt x="13485" y="4716"/>
                    <a:pt x="13485" y="3843"/>
                    <a:pt x="13543" y="2969"/>
                  </a:cubicBezTo>
                  <a:lnTo>
                    <a:pt x="13543" y="2969"/>
                  </a:lnTo>
                  <a:cubicBezTo>
                    <a:pt x="13659" y="3843"/>
                    <a:pt x="13659" y="4716"/>
                    <a:pt x="13543" y="5591"/>
                  </a:cubicBezTo>
                  <a:lnTo>
                    <a:pt x="9756"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3" name="Freeform: Shape 1222">
              <a:extLst>
                <a:ext uri="{FF2B5EF4-FFF2-40B4-BE49-F238E27FC236}">
                  <a16:creationId xmlns:a16="http://schemas.microsoft.com/office/drawing/2014/main" id="{75115340-8732-9737-D21A-99897D445F6F}"/>
                </a:ext>
              </a:extLst>
            </p:cNvPr>
            <p:cNvSpPr/>
            <p:nvPr/>
          </p:nvSpPr>
          <p:spPr>
            <a:xfrm>
              <a:off x="11057187" y="6306787"/>
              <a:ext cx="15872" cy="29560"/>
            </a:xfrm>
            <a:custGeom>
              <a:avLst/>
              <a:gdLst>
                <a:gd name="connsiteX0" fmla="*/ 0 w 15872"/>
                <a:gd name="connsiteY0" fmla="*/ 28452 h 29560"/>
                <a:gd name="connsiteX1" fmla="*/ 0 w 15872"/>
                <a:gd name="connsiteY1" fmla="*/ 16949 h 29560"/>
                <a:gd name="connsiteX2" fmla="*/ 0 w 15872"/>
                <a:gd name="connsiteY2" fmla="*/ -962 h 29560"/>
                <a:gd name="connsiteX3" fmla="*/ 3640 w 15872"/>
                <a:gd name="connsiteY3" fmla="*/ -962 h 29560"/>
                <a:gd name="connsiteX4" fmla="*/ 3640 w 15872"/>
                <a:gd name="connsiteY4" fmla="*/ 7775 h 29560"/>
                <a:gd name="connsiteX5" fmla="*/ 3640 w 15872"/>
                <a:gd name="connsiteY5" fmla="*/ 25395 h 29560"/>
                <a:gd name="connsiteX6" fmla="*/ 15872 w 15872"/>
                <a:gd name="connsiteY6" fmla="*/ 25395 h 29560"/>
                <a:gd name="connsiteX7" fmla="*/ 15872 w 15872"/>
                <a:gd name="connsiteY7"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2" h="29560">
                  <a:moveTo>
                    <a:pt x="0" y="28452"/>
                  </a:moveTo>
                  <a:cubicBezTo>
                    <a:pt x="0" y="26559"/>
                    <a:pt x="0" y="22045"/>
                    <a:pt x="0" y="16949"/>
                  </a:cubicBezTo>
                  <a:lnTo>
                    <a:pt x="0" y="-962"/>
                  </a:lnTo>
                  <a:lnTo>
                    <a:pt x="3640" y="-962"/>
                  </a:lnTo>
                  <a:cubicBezTo>
                    <a:pt x="3640" y="1949"/>
                    <a:pt x="3640" y="4716"/>
                    <a:pt x="3640" y="7775"/>
                  </a:cubicBezTo>
                  <a:lnTo>
                    <a:pt x="3640" y="25395"/>
                  </a:lnTo>
                  <a:lnTo>
                    <a:pt x="15872" y="25395"/>
                  </a:lnTo>
                  <a:lnTo>
                    <a:pt x="15872"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268" name="Graphic 267">
            <a:extLst>
              <a:ext uri="{FF2B5EF4-FFF2-40B4-BE49-F238E27FC236}">
                <a16:creationId xmlns:a16="http://schemas.microsoft.com/office/drawing/2014/main" id="{9EE54D00-177C-56E2-D7C1-45E1BF4F74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9753" y="5832922"/>
            <a:ext cx="3706113" cy="581351"/>
          </a:xfrm>
          <a:prstGeom prst="rect">
            <a:avLst/>
          </a:prstGeom>
        </p:spPr>
      </p:pic>
      <p:sp>
        <p:nvSpPr>
          <p:cNvPr id="1230" name="TextBox 1229">
            <a:extLst>
              <a:ext uri="{FF2B5EF4-FFF2-40B4-BE49-F238E27FC236}">
                <a16:creationId xmlns:a16="http://schemas.microsoft.com/office/drawing/2014/main" id="{747666A5-EFCE-EA16-D4BE-84DFCB3381F3}"/>
              </a:ext>
            </a:extLst>
          </p:cNvPr>
          <p:cNvSpPr txBox="1"/>
          <p:nvPr/>
        </p:nvSpPr>
        <p:spPr>
          <a:xfrm>
            <a:off x="5353932" y="168862"/>
            <a:ext cx="3865586"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Beach &amp; Bush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72C4"/>
              </a:solidFill>
              <a:effectLst/>
              <a:highlight>
                <a:srgbClr val="0000FF"/>
              </a:highlight>
              <a:uLnTx/>
              <a:uFillTx/>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231" name="Table 1230">
            <a:extLst>
              <a:ext uri="{FF2B5EF4-FFF2-40B4-BE49-F238E27FC236}">
                <a16:creationId xmlns:a16="http://schemas.microsoft.com/office/drawing/2014/main" id="{9F667EDC-26EE-1D59-7B4B-CDC4A38CBAE7}"/>
              </a:ext>
            </a:extLst>
          </p:cNvPr>
          <p:cNvGraphicFramePr>
            <a:graphicFrameLocks noGrp="1"/>
          </p:cNvGraphicFramePr>
          <p:nvPr/>
        </p:nvGraphicFramePr>
        <p:xfrm>
          <a:off x="5589494" y="584360"/>
          <a:ext cx="4923668" cy="395244"/>
        </p:xfrm>
        <a:graphic>
          <a:graphicData uri="http://schemas.openxmlformats.org/drawingml/2006/table">
            <a:tbl>
              <a:tblPr>
                <a:tableStyleId>{5C22544A-7EE6-4342-B048-85BDC9FD1C3A}</a:tableStyleId>
              </a:tblPr>
              <a:tblGrid>
                <a:gridCol w="4923668">
                  <a:extLst>
                    <a:ext uri="{9D8B030D-6E8A-4147-A177-3AD203B41FA5}">
                      <a16:colId xmlns:a16="http://schemas.microsoft.com/office/drawing/2014/main" val="1531855021"/>
                    </a:ext>
                  </a:extLst>
                </a:gridCol>
              </a:tblGrid>
              <a:tr h="395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82440"/>
                  </a:ext>
                </a:extLst>
              </a:tr>
            </a:tbl>
          </a:graphicData>
        </a:graphic>
      </p:graphicFrame>
      <p:pic>
        <p:nvPicPr>
          <p:cNvPr id="1233" name="Graphic 1232">
            <a:extLst>
              <a:ext uri="{FF2B5EF4-FFF2-40B4-BE49-F238E27FC236}">
                <a16:creationId xmlns:a16="http://schemas.microsoft.com/office/drawing/2014/main" id="{16662D59-FC3B-B44B-954A-4CA802D850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0163" y="6557216"/>
            <a:ext cx="3692999" cy="173788"/>
          </a:xfrm>
          <a:prstGeom prst="rect">
            <a:avLst/>
          </a:prstGeom>
        </p:spPr>
      </p:pic>
      <p:pic>
        <p:nvPicPr>
          <p:cNvPr id="1235" name="Graphic 1234">
            <a:extLst>
              <a:ext uri="{FF2B5EF4-FFF2-40B4-BE49-F238E27FC236}">
                <a16:creationId xmlns:a16="http://schemas.microsoft.com/office/drawing/2014/main" id="{B9159878-5101-3DB2-242A-EB86CB42359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4518" y="6524008"/>
            <a:ext cx="1669951" cy="333991"/>
          </a:xfrm>
          <a:prstGeom prst="rect">
            <a:avLst/>
          </a:prstGeom>
        </p:spPr>
      </p:pic>
      <p:graphicFrame>
        <p:nvGraphicFramePr>
          <p:cNvPr id="7" name="Table 7">
            <a:extLst>
              <a:ext uri="{FF2B5EF4-FFF2-40B4-BE49-F238E27FC236}">
                <a16:creationId xmlns:a16="http://schemas.microsoft.com/office/drawing/2014/main" id="{344E9899-0D73-15A1-B072-A53ECFB118BE}"/>
              </a:ext>
            </a:extLst>
          </p:cNvPr>
          <p:cNvGraphicFramePr>
            <a:graphicFrameLocks noGrp="1"/>
          </p:cNvGraphicFramePr>
          <p:nvPr>
            <p:extLst>
              <p:ext uri="{D42A27DB-BD31-4B8C-83A1-F6EECF244321}">
                <p14:modId xmlns:p14="http://schemas.microsoft.com/office/powerpoint/2010/main" val="69382520"/>
              </p:ext>
            </p:extLst>
          </p:nvPr>
        </p:nvGraphicFramePr>
        <p:xfrm>
          <a:off x="2649886" y="1136746"/>
          <a:ext cx="8416330" cy="4494762"/>
        </p:xfrm>
        <a:graphic>
          <a:graphicData uri="http://schemas.openxmlformats.org/drawingml/2006/table">
            <a:tbl>
              <a:tblPr firstRow="1" bandRow="1">
                <a:tableStyleId>{7DF18680-E054-41AD-8BC1-D1AEF772440D}</a:tableStyleId>
              </a:tblPr>
              <a:tblGrid>
                <a:gridCol w="1305884">
                  <a:extLst>
                    <a:ext uri="{9D8B030D-6E8A-4147-A177-3AD203B41FA5}">
                      <a16:colId xmlns:a16="http://schemas.microsoft.com/office/drawing/2014/main" val="3824403482"/>
                    </a:ext>
                  </a:extLst>
                </a:gridCol>
                <a:gridCol w="4839861">
                  <a:extLst>
                    <a:ext uri="{9D8B030D-6E8A-4147-A177-3AD203B41FA5}">
                      <a16:colId xmlns:a16="http://schemas.microsoft.com/office/drawing/2014/main" val="4234831438"/>
                    </a:ext>
                  </a:extLst>
                </a:gridCol>
                <a:gridCol w="2270585">
                  <a:extLst>
                    <a:ext uri="{9D8B030D-6E8A-4147-A177-3AD203B41FA5}">
                      <a16:colId xmlns:a16="http://schemas.microsoft.com/office/drawing/2014/main" val="3423308352"/>
                    </a:ext>
                  </a:extLst>
                </a:gridCol>
              </a:tblGrid>
              <a:tr h="294301">
                <a:tc gridSpan="3">
                  <a:txBody>
                    <a:bodyPr/>
                    <a:lstStyle/>
                    <a:p>
                      <a:pPr algn="ctr"/>
                      <a:endParaRPr lang="en-ZA" sz="1200" dirty="0">
                        <a:solidFill>
                          <a:schemeClr val="lt1">
                            <a:alpha val="50000"/>
                          </a:schemeClr>
                        </a:solidFill>
                        <a:latin typeface="+mn-lt"/>
                      </a:endParaRPr>
                    </a:p>
                  </a:txBody>
                  <a:tcPr marL="45720" marR="45720" anchor="ctr">
                    <a:solidFill>
                      <a:srgbClr val="00B0F0"/>
                    </a:solidFill>
                  </a:tcPr>
                </a:tc>
                <a:tc hMerge="1">
                  <a:txBody>
                    <a:bodyPr/>
                    <a:lstStyle/>
                    <a:p>
                      <a:endParaRPr lang="en-ZA" sz="1400" dirty="0"/>
                    </a:p>
                  </a:txBody>
                  <a:tcPr marL="45720" marR="45720" anchor="ctr"/>
                </a:tc>
                <a:tc hMerge="1">
                  <a:txBody>
                    <a:bodyPr/>
                    <a:lstStyle/>
                    <a:p>
                      <a:endParaRPr lang="en-ZA" sz="1400" dirty="0"/>
                    </a:p>
                  </a:txBody>
                  <a:tcPr marL="45720" marR="45720" anchor="ctr"/>
                </a:tc>
                <a:extLst>
                  <a:ext uri="{0D108BD9-81ED-4DB2-BD59-A6C34878D82A}">
                    <a16:rowId xmlns:a16="http://schemas.microsoft.com/office/drawing/2014/main" val="1332792989"/>
                  </a:ext>
                </a:extLst>
              </a:tr>
              <a:tr h="194702">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232960"/>
                    </a:solidFill>
                  </a:tcPr>
                </a:tc>
                <a:tc>
                  <a:txBody>
                    <a:bodyPr/>
                    <a:lstStyle/>
                    <a:p>
                      <a:pPr algn="ctr">
                        <a:lnSpc>
                          <a:spcPct val="115000"/>
                        </a:lnSpc>
                        <a:spcAft>
                          <a:spcPts val="1000"/>
                        </a:spcAft>
                      </a:pP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 / UNIQUE OFFERINGS</a:t>
                      </a:r>
                    </a:p>
                  </a:txBody>
                  <a:tcPr marL="68580" marR="68580" marT="0" marB="0" anchor="ctr">
                    <a:solidFill>
                      <a:srgbClr val="232960"/>
                    </a:solidFill>
                  </a:tcPr>
                </a:tc>
                <a:tc>
                  <a:txBody>
                    <a:bodyPr/>
                    <a:lstStyle/>
                    <a:p>
                      <a:pPr algn="ctr">
                        <a:lnSpc>
                          <a:spcPct val="115000"/>
                        </a:lnSpc>
                        <a:spcAft>
                          <a:spcPts val="1000"/>
                        </a:spcAft>
                      </a:pP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DETAILS</a:t>
                      </a:r>
                    </a:p>
                  </a:txBody>
                  <a:tcPr marL="68580" marR="68580" marT="0" marB="0" anchor="ctr">
                    <a:solidFill>
                      <a:srgbClr val="232960"/>
                    </a:solidFill>
                  </a:tcPr>
                </a:tc>
                <a:extLst>
                  <a:ext uri="{0D108BD9-81ED-4DB2-BD59-A6C34878D82A}">
                    <a16:rowId xmlns:a16="http://schemas.microsoft.com/office/drawing/2014/main" val="89009628"/>
                  </a:ext>
                </a:extLst>
              </a:tr>
              <a:tr h="1896604">
                <a:tc>
                  <a:txBody>
                    <a:bodyPr/>
                    <a:lstStyle/>
                    <a:p>
                      <a:pPr algn="ctr"/>
                      <a:r>
                        <a:rPr lang="en-US" sz="1100" b="1" dirty="0" err="1">
                          <a:solidFill>
                            <a:srgbClr val="232960"/>
                          </a:solidFill>
                          <a:effectLst/>
                          <a:latin typeface="Calibri" panose="020F0502020204030204" pitchFamily="34" charset="0"/>
                          <a:ea typeface="Calibri" panose="020F0502020204030204" pitchFamily="34" charset="0"/>
                          <a:cs typeface="Calibri" panose="020F0502020204030204" pitchFamily="34" charset="0"/>
                        </a:rPr>
                        <a:t>Weza</a:t>
                      </a:r>
                      <a:r>
                        <a:rPr lang="en-US"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 Hiking Trail</a:t>
                      </a: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The 8km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Weza</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Hiking Trail starts in the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iKhwezi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rural area, approximately 10km from the farming town of Harding.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 trained local guide will take visitors from the junction of the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Mawane</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and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Weza</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rivers, the latter being a northern tributary of the mighty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uMtamvuna</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River.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Visitors will traverse two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amaKhosi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areas,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KwaMachi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and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KwaJali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in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Umuziwabantu</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finishing at a real hidden gem, the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Mkhoba</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Waterfall.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Hikers will enjoy some unique bird watching and wildlife spotting while crossing through indigenous forests and over rivers to incredible viewpoints.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Most of the area is covered with a green carpet of grass known as the Aristida.</a:t>
                      </a:r>
                    </a:p>
                    <a:p>
                      <a:pPr marL="0" indent="0" algn="l">
                        <a:buFont typeface="Arial" panose="020B0604020202020204" pitchFamily="34" charset="0"/>
                        <a:buNone/>
                      </a:pP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039 682 7944</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info@sctie.co.za</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972365730"/>
                  </a:ext>
                </a:extLst>
              </a:tr>
              <a:tr h="294301">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txBody>
                  <a:tcPr marL="45720" marR="45720" anchor="ctr"/>
                </a:tc>
                <a:extLst>
                  <a:ext uri="{0D108BD9-81ED-4DB2-BD59-A6C34878D82A}">
                    <a16:rowId xmlns:a16="http://schemas.microsoft.com/office/drawing/2014/main" val="175421385"/>
                  </a:ext>
                </a:extLst>
              </a:tr>
              <a:tr h="1536903">
                <a:tc>
                  <a:txBody>
                    <a:bodyPr/>
                    <a:lstStyle/>
                    <a:p>
                      <a:pPr algn="ct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ANEW Resort </a:t>
                      </a:r>
                      <a:r>
                        <a:rPr lang="en-ZA" sz="1100" b="1" dirty="0" err="1">
                          <a:solidFill>
                            <a:srgbClr val="232960"/>
                          </a:solidFill>
                          <a:effectLst/>
                          <a:latin typeface="Calibri" panose="020F0502020204030204" pitchFamily="34" charset="0"/>
                          <a:ea typeface="Calibri" panose="020F0502020204030204" pitchFamily="34" charset="0"/>
                          <a:cs typeface="Calibri" panose="020F0502020204030204" pitchFamily="34" charset="0"/>
                        </a:rPr>
                        <a:t>Ingeli</a:t>
                      </a: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 Forest</a:t>
                      </a:r>
                    </a:p>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Take a break from the busy city and enjoy the combination of country living and comfortable accommodation.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Be indulged with fine food, outdoor activities in natural surroundings, and relaxation.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ANEW Resort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Ingeli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Forest is nestled below the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Ingeli</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Mountain range near Kokstad in KwaZulu-Natal, surrounded by breath-taking indigenous forests, this is the perfect place for you to chill and unwind at your own pace. </a:t>
                      </a:r>
                    </a:p>
                    <a:p>
                      <a:pPr algn="l"/>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039 553 0600</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ingelires@anewhotels.co.za</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678519859"/>
                  </a:ext>
                </a:extLst>
              </a:tr>
              <a:tr h="277951">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363971247"/>
                  </a:ext>
                </a:extLst>
              </a:tr>
            </a:tbl>
          </a:graphicData>
        </a:graphic>
      </p:graphicFrame>
      <p:sp>
        <p:nvSpPr>
          <p:cNvPr id="297" name="TextBox 296">
            <a:extLst>
              <a:ext uri="{FF2B5EF4-FFF2-40B4-BE49-F238E27FC236}">
                <a16:creationId xmlns:a16="http://schemas.microsoft.com/office/drawing/2014/main" id="{E26208F1-1131-8544-2636-FEC63B18EF37}"/>
              </a:ext>
            </a:extLst>
          </p:cNvPr>
          <p:cNvSpPr txBox="1"/>
          <p:nvPr/>
        </p:nvSpPr>
        <p:spPr>
          <a:xfrm>
            <a:off x="11687202" y="317371"/>
            <a:ext cx="5047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rPr>
              <a:t>DAY</a:t>
            </a:r>
          </a:p>
        </p:txBody>
      </p:sp>
      <p:sp>
        <p:nvSpPr>
          <p:cNvPr id="98" name="Freeform: Shape 97">
            <a:extLst>
              <a:ext uri="{FF2B5EF4-FFF2-40B4-BE49-F238E27FC236}">
                <a16:creationId xmlns:a16="http://schemas.microsoft.com/office/drawing/2014/main" id="{5842B248-1009-5445-C7EF-84873D4DB4F0}"/>
              </a:ext>
            </a:extLst>
          </p:cNvPr>
          <p:cNvSpPr/>
          <p:nvPr/>
        </p:nvSpPr>
        <p:spPr>
          <a:xfrm>
            <a:off x="11116163" y="31869"/>
            <a:ext cx="995626" cy="5601826"/>
          </a:xfrm>
          <a:custGeom>
            <a:avLst/>
            <a:gdLst>
              <a:gd name="connsiteX0" fmla="*/ 1810 w 912760"/>
              <a:gd name="connsiteY0" fmla="*/ 4021122 h 4800436"/>
              <a:gd name="connsiteX1" fmla="*/ 911205 w 912760"/>
              <a:gd name="connsiteY1" fmla="*/ 4021122 h 4800436"/>
              <a:gd name="connsiteX2" fmla="*/ 911205 w 912760"/>
              <a:gd name="connsiteY2" fmla="*/ 4235338 h 4800436"/>
              <a:gd name="connsiteX3" fmla="*/ 485699 w 912760"/>
              <a:gd name="connsiteY3" fmla="*/ 4411511 h 4800436"/>
              <a:gd name="connsiteX4" fmla="*/ 911205 w 912760"/>
              <a:gd name="connsiteY4" fmla="*/ 4586220 h 4800436"/>
              <a:gd name="connsiteX5" fmla="*/ 911205 w 912760"/>
              <a:gd name="connsiteY5" fmla="*/ 4800436 h 4800436"/>
              <a:gd name="connsiteX6" fmla="*/ 1810 w 912760"/>
              <a:gd name="connsiteY6" fmla="*/ 4800436 h 4800436"/>
              <a:gd name="connsiteX7" fmla="*/ 1810 w 912760"/>
              <a:gd name="connsiteY7" fmla="*/ 4603632 h 4800436"/>
              <a:gd name="connsiteX8" fmla="*/ 435071 w 912760"/>
              <a:gd name="connsiteY8" fmla="*/ 4603632 h 4800436"/>
              <a:gd name="connsiteX9" fmla="*/ 131744 w 912760"/>
              <a:gd name="connsiteY9" fmla="*/ 4480868 h 4800436"/>
              <a:gd name="connsiteX10" fmla="*/ 131744 w 912760"/>
              <a:gd name="connsiteY10" fmla="*/ 4338057 h 4800436"/>
              <a:gd name="connsiteX11" fmla="*/ 435071 w 912760"/>
              <a:gd name="connsiteY11" fmla="*/ 4217926 h 4800436"/>
              <a:gd name="connsiteX12" fmla="*/ 1810 w 912760"/>
              <a:gd name="connsiteY12" fmla="*/ 4217926 h 4800436"/>
              <a:gd name="connsiteX13" fmla="*/ 261625 w 912760"/>
              <a:gd name="connsiteY13" fmla="*/ 3371419 h 4800436"/>
              <a:gd name="connsiteX14" fmla="*/ 294108 w 912760"/>
              <a:gd name="connsiteY14" fmla="*/ 3371419 h 4800436"/>
              <a:gd name="connsiteX15" fmla="*/ 294108 w 912760"/>
              <a:gd name="connsiteY15" fmla="*/ 3566613 h 4800436"/>
              <a:gd name="connsiteX16" fmla="*/ 261039 w 912760"/>
              <a:gd name="connsiteY16" fmla="*/ 3566613 h 4800436"/>
              <a:gd name="connsiteX17" fmla="*/ 196072 w 912760"/>
              <a:gd name="connsiteY17" fmla="*/ 3631581 h 4800436"/>
              <a:gd name="connsiteX18" fmla="*/ 196072 w 912760"/>
              <a:gd name="connsiteY18" fmla="*/ 3696255 h 4800436"/>
              <a:gd name="connsiteX19" fmla="*/ 261039 w 912760"/>
              <a:gd name="connsiteY19" fmla="*/ 3761222 h 4800436"/>
              <a:gd name="connsiteX20" fmla="*/ 293523 w 912760"/>
              <a:gd name="connsiteY20" fmla="*/ 3761222 h 4800436"/>
              <a:gd name="connsiteX21" fmla="*/ 358491 w 912760"/>
              <a:gd name="connsiteY21" fmla="*/ 3696255 h 4800436"/>
              <a:gd name="connsiteX22" fmla="*/ 358491 w 912760"/>
              <a:gd name="connsiteY22" fmla="*/ 3631288 h 4800436"/>
              <a:gd name="connsiteX23" fmla="*/ 618213 w 912760"/>
              <a:gd name="connsiteY23" fmla="*/ 3371419 h 4800436"/>
              <a:gd name="connsiteX24" fmla="*/ 650696 w 912760"/>
              <a:gd name="connsiteY24" fmla="*/ 3371419 h 4800436"/>
              <a:gd name="connsiteX25" fmla="*/ 911150 w 912760"/>
              <a:gd name="connsiteY25" fmla="*/ 3631581 h 4800436"/>
              <a:gd name="connsiteX26" fmla="*/ 911150 w 912760"/>
              <a:gd name="connsiteY26" fmla="*/ 3696548 h 4800436"/>
              <a:gd name="connsiteX27" fmla="*/ 651281 w 912760"/>
              <a:gd name="connsiteY27" fmla="*/ 3956271 h 4800436"/>
              <a:gd name="connsiteX28" fmla="*/ 618798 w 912760"/>
              <a:gd name="connsiteY28" fmla="*/ 3956271 h 4800436"/>
              <a:gd name="connsiteX29" fmla="*/ 618798 w 912760"/>
              <a:gd name="connsiteY29" fmla="*/ 3761515 h 4800436"/>
              <a:gd name="connsiteX30" fmla="*/ 651281 w 912760"/>
              <a:gd name="connsiteY30" fmla="*/ 3761515 h 4800436"/>
              <a:gd name="connsiteX31" fmla="*/ 716249 w 912760"/>
              <a:gd name="connsiteY31" fmla="*/ 3696548 h 4800436"/>
              <a:gd name="connsiteX32" fmla="*/ 716249 w 912760"/>
              <a:gd name="connsiteY32" fmla="*/ 3631581 h 4800436"/>
              <a:gd name="connsiteX33" fmla="*/ 651281 w 912760"/>
              <a:gd name="connsiteY33" fmla="*/ 3566613 h 4800436"/>
              <a:gd name="connsiteX34" fmla="*/ 618798 w 912760"/>
              <a:gd name="connsiteY34" fmla="*/ 3566613 h 4800436"/>
              <a:gd name="connsiteX35" fmla="*/ 553831 w 912760"/>
              <a:gd name="connsiteY35" fmla="*/ 3631581 h 4800436"/>
              <a:gd name="connsiteX36" fmla="*/ 553831 w 912760"/>
              <a:gd name="connsiteY36" fmla="*/ 3696548 h 4800436"/>
              <a:gd name="connsiteX37" fmla="*/ 294108 w 912760"/>
              <a:gd name="connsiteY37" fmla="*/ 3956271 h 4800436"/>
              <a:gd name="connsiteX38" fmla="*/ 261332 w 912760"/>
              <a:gd name="connsiteY38" fmla="*/ 3956271 h 4800436"/>
              <a:gd name="connsiteX39" fmla="*/ 1463 w 912760"/>
              <a:gd name="connsiteY39" fmla="*/ 3696548 h 4800436"/>
              <a:gd name="connsiteX40" fmla="*/ 1463 w 912760"/>
              <a:gd name="connsiteY40" fmla="*/ 3631581 h 4800436"/>
              <a:gd name="connsiteX41" fmla="*/ 261625 w 912760"/>
              <a:gd name="connsiteY41" fmla="*/ 3371419 h 4800436"/>
              <a:gd name="connsiteX42" fmla="*/ 1810 w 912760"/>
              <a:gd name="connsiteY42" fmla="*/ 3111727 h 4800436"/>
              <a:gd name="connsiteX43" fmla="*/ 911205 w 912760"/>
              <a:gd name="connsiteY43" fmla="*/ 3111727 h 4800436"/>
              <a:gd name="connsiteX44" fmla="*/ 911205 w 912760"/>
              <a:gd name="connsiteY44" fmla="*/ 3306629 h 4800436"/>
              <a:gd name="connsiteX45" fmla="*/ 1810 w 912760"/>
              <a:gd name="connsiteY45" fmla="*/ 3306629 h 4800436"/>
              <a:gd name="connsiteX46" fmla="*/ 521055 w 912760"/>
              <a:gd name="connsiteY46" fmla="*/ 2656925 h 4800436"/>
              <a:gd name="connsiteX47" fmla="*/ 521055 w 912760"/>
              <a:gd name="connsiteY47" fmla="*/ 2786860 h 4800436"/>
              <a:gd name="connsiteX48" fmla="*/ 586022 w 912760"/>
              <a:gd name="connsiteY48" fmla="*/ 2851827 h 4800436"/>
              <a:gd name="connsiteX49" fmla="*/ 650989 w 912760"/>
              <a:gd name="connsiteY49" fmla="*/ 2851827 h 4800436"/>
              <a:gd name="connsiteX50" fmla="*/ 715957 w 912760"/>
              <a:gd name="connsiteY50" fmla="*/ 2786860 h 4800436"/>
              <a:gd name="connsiteX51" fmla="*/ 715957 w 912760"/>
              <a:gd name="connsiteY51" fmla="*/ 2656925 h 4800436"/>
              <a:gd name="connsiteX52" fmla="*/ 1463 w 912760"/>
              <a:gd name="connsiteY52" fmla="*/ 2462170 h 4800436"/>
              <a:gd name="connsiteX53" fmla="*/ 910858 w 912760"/>
              <a:gd name="connsiteY53" fmla="*/ 2462170 h 4800436"/>
              <a:gd name="connsiteX54" fmla="*/ 910858 w 912760"/>
              <a:gd name="connsiteY54" fmla="*/ 2786421 h 4800436"/>
              <a:gd name="connsiteX55" fmla="*/ 650989 w 912760"/>
              <a:gd name="connsiteY55" fmla="*/ 3046290 h 4800436"/>
              <a:gd name="connsiteX56" fmla="*/ 586022 w 912760"/>
              <a:gd name="connsiteY56" fmla="*/ 3046290 h 4800436"/>
              <a:gd name="connsiteX57" fmla="*/ 423750 w 912760"/>
              <a:gd name="connsiteY57" fmla="*/ 3007222 h 4800436"/>
              <a:gd name="connsiteX58" fmla="*/ 261332 w 912760"/>
              <a:gd name="connsiteY58" fmla="*/ 3046290 h 4800436"/>
              <a:gd name="connsiteX59" fmla="*/ 1463 w 912760"/>
              <a:gd name="connsiteY59" fmla="*/ 3046290 h 4800436"/>
              <a:gd name="connsiteX60" fmla="*/ 1463 w 912760"/>
              <a:gd name="connsiteY60" fmla="*/ 2851827 h 4800436"/>
              <a:gd name="connsiteX61" fmla="*/ 261332 w 912760"/>
              <a:gd name="connsiteY61" fmla="*/ 2851827 h 4800436"/>
              <a:gd name="connsiteX62" fmla="*/ 326299 w 912760"/>
              <a:gd name="connsiteY62" fmla="*/ 2786860 h 4800436"/>
              <a:gd name="connsiteX63" fmla="*/ 326299 w 912760"/>
              <a:gd name="connsiteY63" fmla="*/ 2656925 h 4800436"/>
              <a:gd name="connsiteX64" fmla="*/ 1463 w 912760"/>
              <a:gd name="connsiteY64" fmla="*/ 2656925 h 4800436"/>
              <a:gd name="connsiteX65" fmla="*/ 261039 w 912760"/>
              <a:gd name="connsiteY65" fmla="*/ 1812644 h 4800436"/>
              <a:gd name="connsiteX66" fmla="*/ 910565 w 912760"/>
              <a:gd name="connsiteY66" fmla="*/ 1812644 h 4800436"/>
              <a:gd name="connsiteX67" fmla="*/ 910565 w 912760"/>
              <a:gd name="connsiteY67" fmla="*/ 2007399 h 4800436"/>
              <a:gd name="connsiteX68" fmla="*/ 261039 w 912760"/>
              <a:gd name="connsiteY68" fmla="*/ 2007399 h 4800436"/>
              <a:gd name="connsiteX69" fmla="*/ 196072 w 912760"/>
              <a:gd name="connsiteY69" fmla="*/ 2072367 h 4800436"/>
              <a:gd name="connsiteX70" fmla="*/ 196072 w 912760"/>
              <a:gd name="connsiteY70" fmla="*/ 2137334 h 4800436"/>
              <a:gd name="connsiteX71" fmla="*/ 261039 w 912760"/>
              <a:gd name="connsiteY71" fmla="*/ 2202301 h 4800436"/>
              <a:gd name="connsiteX72" fmla="*/ 910858 w 912760"/>
              <a:gd name="connsiteY72" fmla="*/ 2202301 h 4800436"/>
              <a:gd name="connsiteX73" fmla="*/ 910858 w 912760"/>
              <a:gd name="connsiteY73" fmla="*/ 2397203 h 4800436"/>
              <a:gd name="connsiteX74" fmla="*/ 261332 w 912760"/>
              <a:gd name="connsiteY74" fmla="*/ 2397203 h 4800436"/>
              <a:gd name="connsiteX75" fmla="*/ 1463 w 912760"/>
              <a:gd name="connsiteY75" fmla="*/ 2137334 h 4800436"/>
              <a:gd name="connsiteX76" fmla="*/ 1463 w 912760"/>
              <a:gd name="connsiteY76" fmla="*/ 2072367 h 4800436"/>
              <a:gd name="connsiteX77" fmla="*/ 261039 w 912760"/>
              <a:gd name="connsiteY77" fmla="*/ 1812644 h 4800436"/>
              <a:gd name="connsiteX78" fmla="*/ 261039 w 912760"/>
              <a:gd name="connsiteY78" fmla="*/ 1357874 h 4800436"/>
              <a:gd name="connsiteX79" fmla="*/ 196072 w 912760"/>
              <a:gd name="connsiteY79" fmla="*/ 1422842 h 4800436"/>
              <a:gd name="connsiteX80" fmla="*/ 196072 w 912760"/>
              <a:gd name="connsiteY80" fmla="*/ 1487809 h 4800436"/>
              <a:gd name="connsiteX81" fmla="*/ 261039 w 912760"/>
              <a:gd name="connsiteY81" fmla="*/ 1552777 h 4800436"/>
              <a:gd name="connsiteX82" fmla="*/ 650696 w 912760"/>
              <a:gd name="connsiteY82" fmla="*/ 1552777 h 4800436"/>
              <a:gd name="connsiteX83" fmla="*/ 715664 w 912760"/>
              <a:gd name="connsiteY83" fmla="*/ 1487809 h 4800436"/>
              <a:gd name="connsiteX84" fmla="*/ 715664 w 912760"/>
              <a:gd name="connsiteY84" fmla="*/ 1422842 h 4800436"/>
              <a:gd name="connsiteX85" fmla="*/ 650696 w 912760"/>
              <a:gd name="connsiteY85" fmla="*/ 1357874 h 4800436"/>
              <a:gd name="connsiteX86" fmla="*/ 261039 w 912760"/>
              <a:gd name="connsiteY86" fmla="*/ 1163119 h 4800436"/>
              <a:gd name="connsiteX87" fmla="*/ 650696 w 912760"/>
              <a:gd name="connsiteY87" fmla="*/ 1163119 h 4800436"/>
              <a:gd name="connsiteX88" fmla="*/ 910858 w 912760"/>
              <a:gd name="connsiteY88" fmla="*/ 1422842 h 4800436"/>
              <a:gd name="connsiteX89" fmla="*/ 910858 w 912760"/>
              <a:gd name="connsiteY89" fmla="*/ 1487809 h 4800436"/>
              <a:gd name="connsiteX90" fmla="*/ 650989 w 912760"/>
              <a:gd name="connsiteY90" fmla="*/ 1747678 h 4800436"/>
              <a:gd name="connsiteX91" fmla="*/ 261332 w 912760"/>
              <a:gd name="connsiteY91" fmla="*/ 1747678 h 4800436"/>
              <a:gd name="connsiteX92" fmla="*/ 1463 w 912760"/>
              <a:gd name="connsiteY92" fmla="*/ 1487809 h 4800436"/>
              <a:gd name="connsiteX93" fmla="*/ 1463 w 912760"/>
              <a:gd name="connsiteY93" fmla="*/ 1422842 h 4800436"/>
              <a:gd name="connsiteX94" fmla="*/ 261039 w 912760"/>
              <a:gd name="connsiteY94" fmla="*/ 1163119 h 4800436"/>
              <a:gd name="connsiteX95" fmla="*/ 416488 w 912760"/>
              <a:gd name="connsiteY95" fmla="*/ 186885 h 4800436"/>
              <a:gd name="connsiteX96" fmla="*/ 438290 w 912760"/>
              <a:gd name="connsiteY96" fmla="*/ 186885 h 4800436"/>
              <a:gd name="connsiteX97" fmla="*/ 460092 w 912760"/>
              <a:gd name="connsiteY97" fmla="*/ 186885 h 4800436"/>
              <a:gd name="connsiteX98" fmla="*/ 481894 w 912760"/>
              <a:gd name="connsiteY98" fmla="*/ 186885 h 4800436"/>
              <a:gd name="connsiteX99" fmla="*/ 481894 w 912760"/>
              <a:gd name="connsiteY99" fmla="*/ 361448 h 4800436"/>
              <a:gd name="connsiteX100" fmla="*/ 460092 w 912760"/>
              <a:gd name="connsiteY100" fmla="*/ 361448 h 4800436"/>
              <a:gd name="connsiteX101" fmla="*/ 438290 w 912760"/>
              <a:gd name="connsiteY101" fmla="*/ 361448 h 4800436"/>
              <a:gd name="connsiteX102" fmla="*/ 416488 w 912760"/>
              <a:gd name="connsiteY102" fmla="*/ 361448 h 4800436"/>
              <a:gd name="connsiteX103" fmla="*/ 633723 w 912760"/>
              <a:gd name="connsiteY103" fmla="*/ 186855 h 4800436"/>
              <a:gd name="connsiteX104" fmla="*/ 677620 w 912760"/>
              <a:gd name="connsiteY104" fmla="*/ 186855 h 4800436"/>
              <a:gd name="connsiteX105" fmla="*/ 682961 w 912760"/>
              <a:gd name="connsiteY105" fmla="*/ 186855 h 4800436"/>
              <a:gd name="connsiteX106" fmla="*/ 699422 w 912760"/>
              <a:gd name="connsiteY106" fmla="*/ 208657 h 4800436"/>
              <a:gd name="connsiteX107" fmla="*/ 699422 w 912760"/>
              <a:gd name="connsiteY107" fmla="*/ 230459 h 4800436"/>
              <a:gd name="connsiteX108" fmla="*/ 699422 w 912760"/>
              <a:gd name="connsiteY108" fmla="*/ 235805 h 4800436"/>
              <a:gd name="connsiteX109" fmla="*/ 677620 w 912760"/>
              <a:gd name="connsiteY109" fmla="*/ 252261 h 4800436"/>
              <a:gd name="connsiteX110" fmla="*/ 633723 w 912760"/>
              <a:gd name="connsiteY110" fmla="*/ 252261 h 4800436"/>
              <a:gd name="connsiteX111" fmla="*/ 568317 w 912760"/>
              <a:gd name="connsiteY111" fmla="*/ 121302 h 4800436"/>
              <a:gd name="connsiteX112" fmla="*/ 568317 w 912760"/>
              <a:gd name="connsiteY112" fmla="*/ 427116 h 4800436"/>
              <a:gd name="connsiteX113" fmla="*/ 633723 w 912760"/>
              <a:gd name="connsiteY113" fmla="*/ 427116 h 4800436"/>
              <a:gd name="connsiteX114" fmla="*/ 633723 w 912760"/>
              <a:gd name="connsiteY114" fmla="*/ 317520 h 4800436"/>
              <a:gd name="connsiteX115" fmla="*/ 677620 w 912760"/>
              <a:gd name="connsiteY115" fmla="*/ 317520 h 4800436"/>
              <a:gd name="connsiteX116" fmla="*/ 677620 w 912760"/>
              <a:gd name="connsiteY116" fmla="*/ 317667 h 4800436"/>
              <a:gd name="connsiteX117" fmla="*/ 682800 w 912760"/>
              <a:gd name="connsiteY117" fmla="*/ 317649 h 4800436"/>
              <a:gd name="connsiteX118" fmla="*/ 699422 w 912760"/>
              <a:gd name="connsiteY118" fmla="*/ 339322 h 4800436"/>
              <a:gd name="connsiteX119" fmla="*/ 699422 w 912760"/>
              <a:gd name="connsiteY119" fmla="*/ 427701 h 4800436"/>
              <a:gd name="connsiteX120" fmla="*/ 765121 w 912760"/>
              <a:gd name="connsiteY120" fmla="*/ 427701 h 4800436"/>
              <a:gd name="connsiteX121" fmla="*/ 765121 w 912760"/>
              <a:gd name="connsiteY121" fmla="*/ 339908 h 4800436"/>
              <a:gd name="connsiteX122" fmla="*/ 752098 w 912760"/>
              <a:gd name="connsiteY122" fmla="*/ 285476 h 4800436"/>
              <a:gd name="connsiteX123" fmla="*/ 765121 w 912760"/>
              <a:gd name="connsiteY123" fmla="*/ 230897 h 4800436"/>
              <a:gd name="connsiteX124" fmla="*/ 765121 w 912760"/>
              <a:gd name="connsiteY124" fmla="*/ 209095 h 4800436"/>
              <a:gd name="connsiteX125" fmla="*/ 677327 w 912760"/>
              <a:gd name="connsiteY125" fmla="*/ 121302 h 4800436"/>
              <a:gd name="connsiteX126" fmla="*/ 132275 w 912760"/>
              <a:gd name="connsiteY126" fmla="*/ 121302 h 4800436"/>
              <a:gd name="connsiteX127" fmla="*/ 132275 w 912760"/>
              <a:gd name="connsiteY127" fmla="*/ 427116 h 4800436"/>
              <a:gd name="connsiteX128" fmla="*/ 197681 w 912760"/>
              <a:gd name="connsiteY128" fmla="*/ 427116 h 4800436"/>
              <a:gd name="connsiteX129" fmla="*/ 197681 w 912760"/>
              <a:gd name="connsiteY129" fmla="*/ 306839 h 4800436"/>
              <a:gd name="connsiteX130" fmla="*/ 306692 w 912760"/>
              <a:gd name="connsiteY130" fmla="*/ 306839 h 4800436"/>
              <a:gd name="connsiteX131" fmla="*/ 306692 w 912760"/>
              <a:gd name="connsiteY131" fmla="*/ 241286 h 4800436"/>
              <a:gd name="connsiteX132" fmla="*/ 197681 w 912760"/>
              <a:gd name="connsiteY132" fmla="*/ 241286 h 4800436"/>
              <a:gd name="connsiteX133" fmla="*/ 197681 w 912760"/>
              <a:gd name="connsiteY133" fmla="*/ 186854 h 4800436"/>
              <a:gd name="connsiteX134" fmla="*/ 329371 w 912760"/>
              <a:gd name="connsiteY134" fmla="*/ 186854 h 4800436"/>
              <a:gd name="connsiteX135" fmla="*/ 328640 w 912760"/>
              <a:gd name="connsiteY135" fmla="*/ 121302 h 4800436"/>
              <a:gd name="connsiteX136" fmla="*/ 437212 w 912760"/>
              <a:gd name="connsiteY136" fmla="*/ 120863 h 4800436"/>
              <a:gd name="connsiteX137" fmla="*/ 349419 w 912760"/>
              <a:gd name="connsiteY137" fmla="*/ 208656 h 4800436"/>
              <a:gd name="connsiteX138" fmla="*/ 349419 w 912760"/>
              <a:gd name="connsiteY138" fmla="*/ 339322 h 4800436"/>
              <a:gd name="connsiteX139" fmla="*/ 437212 w 912760"/>
              <a:gd name="connsiteY139" fmla="*/ 427116 h 4800436"/>
              <a:gd name="connsiteX140" fmla="*/ 459014 w 912760"/>
              <a:gd name="connsiteY140" fmla="*/ 427116 h 4800436"/>
              <a:gd name="connsiteX141" fmla="*/ 546808 w 912760"/>
              <a:gd name="connsiteY141" fmla="*/ 339322 h 4800436"/>
              <a:gd name="connsiteX142" fmla="*/ 546808 w 912760"/>
              <a:gd name="connsiteY142" fmla="*/ 208656 h 4800436"/>
              <a:gd name="connsiteX143" fmla="*/ 459014 w 912760"/>
              <a:gd name="connsiteY143" fmla="*/ 120863 h 4800436"/>
              <a:gd name="connsiteX144" fmla="*/ 0 w 912760"/>
              <a:gd name="connsiteY144" fmla="*/ 0 h 4800436"/>
              <a:gd name="connsiteX145" fmla="*/ 578120 w 912760"/>
              <a:gd name="connsiteY145" fmla="*/ 0 h 4800436"/>
              <a:gd name="connsiteX146" fmla="*/ 578413 w 912760"/>
              <a:gd name="connsiteY146" fmla="*/ 0 h 4800436"/>
              <a:gd name="connsiteX147" fmla="*/ 912760 w 912760"/>
              <a:gd name="connsiteY147" fmla="*/ 334347 h 4800436"/>
              <a:gd name="connsiteX148" fmla="*/ 912760 w 912760"/>
              <a:gd name="connsiteY148" fmla="*/ 1098151 h 4800436"/>
              <a:gd name="connsiteX149" fmla="*/ 715956 w 912760"/>
              <a:gd name="connsiteY149" fmla="*/ 1098151 h 4800436"/>
              <a:gd name="connsiteX150" fmla="*/ 715956 w 912760"/>
              <a:gd name="connsiteY150" fmla="*/ 903249 h 4800436"/>
              <a:gd name="connsiteX151" fmla="*/ 1463 w 912760"/>
              <a:gd name="connsiteY151" fmla="*/ 903249 h 4800436"/>
              <a:gd name="connsiteX152" fmla="*/ 1463 w 912760"/>
              <a:gd name="connsiteY152" fmla="*/ 708348 h 4800436"/>
              <a:gd name="connsiteX153" fmla="*/ 715663 w 912760"/>
              <a:gd name="connsiteY153" fmla="*/ 708348 h 4800436"/>
              <a:gd name="connsiteX154" fmla="*/ 715663 w 912760"/>
              <a:gd name="connsiteY154" fmla="*/ 574316 h 4800436"/>
              <a:gd name="connsiteX155" fmla="*/ 0 w 912760"/>
              <a:gd name="connsiteY155" fmla="*/ 574316 h 4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2760" h="4800436">
                <a:moveTo>
                  <a:pt x="1810" y="4021122"/>
                </a:moveTo>
                <a:lnTo>
                  <a:pt x="911205" y="4021122"/>
                </a:lnTo>
                <a:lnTo>
                  <a:pt x="911205" y="4235338"/>
                </a:lnTo>
                <a:lnTo>
                  <a:pt x="485699" y="4411511"/>
                </a:lnTo>
                <a:lnTo>
                  <a:pt x="911205" y="4586220"/>
                </a:lnTo>
                <a:lnTo>
                  <a:pt x="911205" y="4800436"/>
                </a:lnTo>
                <a:lnTo>
                  <a:pt x="1810" y="4800436"/>
                </a:lnTo>
                <a:lnTo>
                  <a:pt x="1810" y="4603632"/>
                </a:lnTo>
                <a:lnTo>
                  <a:pt x="435071" y="4603632"/>
                </a:lnTo>
                <a:lnTo>
                  <a:pt x="131744" y="4480868"/>
                </a:lnTo>
                <a:lnTo>
                  <a:pt x="131744" y="4338057"/>
                </a:lnTo>
                <a:lnTo>
                  <a:pt x="435071" y="4217926"/>
                </a:lnTo>
                <a:lnTo>
                  <a:pt x="1810" y="4217926"/>
                </a:lnTo>
                <a:close/>
                <a:moveTo>
                  <a:pt x="261625" y="3371419"/>
                </a:moveTo>
                <a:lnTo>
                  <a:pt x="294108" y="3371419"/>
                </a:lnTo>
                <a:lnTo>
                  <a:pt x="294108" y="3566613"/>
                </a:lnTo>
                <a:lnTo>
                  <a:pt x="261039" y="3566613"/>
                </a:lnTo>
                <a:cubicBezTo>
                  <a:pt x="217728" y="3566613"/>
                  <a:pt x="196072" y="3588269"/>
                  <a:pt x="196072" y="3631581"/>
                </a:cubicBezTo>
                <a:lnTo>
                  <a:pt x="196072" y="3696255"/>
                </a:lnTo>
                <a:cubicBezTo>
                  <a:pt x="196072" y="3739567"/>
                  <a:pt x="217728" y="3761222"/>
                  <a:pt x="261039" y="3761222"/>
                </a:cubicBezTo>
                <a:lnTo>
                  <a:pt x="293523" y="3761222"/>
                </a:lnTo>
                <a:cubicBezTo>
                  <a:pt x="336834" y="3761222"/>
                  <a:pt x="358491" y="3739567"/>
                  <a:pt x="358491" y="3696255"/>
                </a:cubicBezTo>
                <a:lnTo>
                  <a:pt x="358491" y="3631288"/>
                </a:lnTo>
                <a:cubicBezTo>
                  <a:pt x="358592" y="3458042"/>
                  <a:pt x="445157" y="3371419"/>
                  <a:pt x="618213" y="3371419"/>
                </a:cubicBezTo>
                <a:lnTo>
                  <a:pt x="650696" y="3371419"/>
                </a:lnTo>
                <a:cubicBezTo>
                  <a:pt x="823943" y="3371419"/>
                  <a:pt x="910756" y="3458145"/>
                  <a:pt x="911150" y="3631581"/>
                </a:cubicBezTo>
                <a:lnTo>
                  <a:pt x="911150" y="3696548"/>
                </a:lnTo>
                <a:cubicBezTo>
                  <a:pt x="911150" y="3869692"/>
                  <a:pt x="824528" y="3956271"/>
                  <a:pt x="651281" y="3956271"/>
                </a:cubicBezTo>
                <a:lnTo>
                  <a:pt x="618798" y="3956271"/>
                </a:lnTo>
                <a:lnTo>
                  <a:pt x="618798" y="3761515"/>
                </a:lnTo>
                <a:lnTo>
                  <a:pt x="651281" y="3761515"/>
                </a:lnTo>
                <a:cubicBezTo>
                  <a:pt x="694593" y="3761515"/>
                  <a:pt x="716249" y="3739859"/>
                  <a:pt x="716249" y="3696548"/>
                </a:cubicBezTo>
                <a:lnTo>
                  <a:pt x="716249" y="3631581"/>
                </a:lnTo>
                <a:cubicBezTo>
                  <a:pt x="716249" y="3588269"/>
                  <a:pt x="694593" y="3566613"/>
                  <a:pt x="651281" y="3566613"/>
                </a:cubicBezTo>
                <a:lnTo>
                  <a:pt x="618798" y="3566613"/>
                </a:lnTo>
                <a:cubicBezTo>
                  <a:pt x="575486" y="3566613"/>
                  <a:pt x="553831" y="3588269"/>
                  <a:pt x="553831" y="3631581"/>
                </a:cubicBezTo>
                <a:lnTo>
                  <a:pt x="553831" y="3696548"/>
                </a:lnTo>
                <a:cubicBezTo>
                  <a:pt x="553934" y="3869692"/>
                  <a:pt x="467355" y="3956271"/>
                  <a:pt x="294108" y="3956271"/>
                </a:cubicBezTo>
                <a:lnTo>
                  <a:pt x="261332" y="3956271"/>
                </a:lnTo>
                <a:cubicBezTo>
                  <a:pt x="88086" y="3956168"/>
                  <a:pt x="1463" y="3869604"/>
                  <a:pt x="1463" y="3696548"/>
                </a:cubicBezTo>
                <a:lnTo>
                  <a:pt x="1463" y="3631581"/>
                </a:lnTo>
                <a:cubicBezTo>
                  <a:pt x="1463" y="3458145"/>
                  <a:pt x="88189" y="3371419"/>
                  <a:pt x="261625" y="3371419"/>
                </a:cubicBezTo>
                <a:close/>
                <a:moveTo>
                  <a:pt x="1810" y="3111727"/>
                </a:moveTo>
                <a:lnTo>
                  <a:pt x="911205" y="3111727"/>
                </a:lnTo>
                <a:lnTo>
                  <a:pt x="911205" y="3306629"/>
                </a:lnTo>
                <a:lnTo>
                  <a:pt x="1810" y="3306629"/>
                </a:lnTo>
                <a:close/>
                <a:moveTo>
                  <a:pt x="521055" y="2656925"/>
                </a:moveTo>
                <a:lnTo>
                  <a:pt x="521055" y="2786860"/>
                </a:lnTo>
                <a:cubicBezTo>
                  <a:pt x="521055" y="2830171"/>
                  <a:pt x="542710" y="2851827"/>
                  <a:pt x="586022" y="2851827"/>
                </a:cubicBezTo>
                <a:lnTo>
                  <a:pt x="650989" y="2851827"/>
                </a:lnTo>
                <a:cubicBezTo>
                  <a:pt x="694300" y="2851827"/>
                  <a:pt x="715957" y="2830171"/>
                  <a:pt x="715957" y="2786860"/>
                </a:cubicBezTo>
                <a:lnTo>
                  <a:pt x="715957" y="2656925"/>
                </a:lnTo>
                <a:close/>
                <a:moveTo>
                  <a:pt x="1463" y="2462170"/>
                </a:moveTo>
                <a:lnTo>
                  <a:pt x="910858" y="2462170"/>
                </a:lnTo>
                <a:lnTo>
                  <a:pt x="910858" y="2786421"/>
                </a:lnTo>
                <a:cubicBezTo>
                  <a:pt x="910858" y="2959667"/>
                  <a:pt x="824235" y="3046290"/>
                  <a:pt x="650989" y="3046290"/>
                </a:cubicBezTo>
                <a:lnTo>
                  <a:pt x="586022" y="3046290"/>
                </a:lnTo>
                <a:cubicBezTo>
                  <a:pt x="518903" y="3046290"/>
                  <a:pt x="464823" y="3033267"/>
                  <a:pt x="423750" y="3007222"/>
                </a:cubicBezTo>
                <a:cubicBezTo>
                  <a:pt x="382589" y="3033267"/>
                  <a:pt x="328450" y="3046290"/>
                  <a:pt x="261332" y="3046290"/>
                </a:cubicBezTo>
                <a:lnTo>
                  <a:pt x="1463" y="3046290"/>
                </a:lnTo>
                <a:lnTo>
                  <a:pt x="1463" y="2851827"/>
                </a:lnTo>
                <a:lnTo>
                  <a:pt x="261332" y="2851827"/>
                </a:lnTo>
                <a:cubicBezTo>
                  <a:pt x="304643" y="2851827"/>
                  <a:pt x="326299" y="2830171"/>
                  <a:pt x="326299" y="2786860"/>
                </a:cubicBezTo>
                <a:lnTo>
                  <a:pt x="326299" y="2656925"/>
                </a:lnTo>
                <a:lnTo>
                  <a:pt x="1463" y="2656925"/>
                </a:lnTo>
                <a:close/>
                <a:moveTo>
                  <a:pt x="261039" y="1812644"/>
                </a:moveTo>
                <a:lnTo>
                  <a:pt x="910565" y="1812644"/>
                </a:lnTo>
                <a:lnTo>
                  <a:pt x="910565" y="2007399"/>
                </a:lnTo>
                <a:lnTo>
                  <a:pt x="261039" y="2007399"/>
                </a:lnTo>
                <a:cubicBezTo>
                  <a:pt x="217728" y="2007399"/>
                  <a:pt x="196072" y="2029055"/>
                  <a:pt x="196072" y="2072367"/>
                </a:cubicBezTo>
                <a:lnTo>
                  <a:pt x="196072" y="2137334"/>
                </a:lnTo>
                <a:cubicBezTo>
                  <a:pt x="196072" y="2180645"/>
                  <a:pt x="217728" y="2202301"/>
                  <a:pt x="261039" y="2202301"/>
                </a:cubicBezTo>
                <a:lnTo>
                  <a:pt x="910858" y="2202301"/>
                </a:lnTo>
                <a:lnTo>
                  <a:pt x="910858" y="2397203"/>
                </a:lnTo>
                <a:lnTo>
                  <a:pt x="261332" y="2397203"/>
                </a:lnTo>
                <a:cubicBezTo>
                  <a:pt x="88086" y="2397203"/>
                  <a:pt x="1463" y="2310580"/>
                  <a:pt x="1463" y="2137334"/>
                </a:cubicBezTo>
                <a:lnTo>
                  <a:pt x="1463" y="2072367"/>
                </a:lnTo>
                <a:cubicBezTo>
                  <a:pt x="1463" y="1899223"/>
                  <a:pt x="87984" y="1812644"/>
                  <a:pt x="261039" y="1812644"/>
                </a:cubicBezTo>
                <a:close/>
                <a:moveTo>
                  <a:pt x="261039" y="1357874"/>
                </a:moveTo>
                <a:cubicBezTo>
                  <a:pt x="217728" y="1357874"/>
                  <a:pt x="196072" y="1379530"/>
                  <a:pt x="196072" y="1422842"/>
                </a:cubicBezTo>
                <a:lnTo>
                  <a:pt x="196072" y="1487809"/>
                </a:lnTo>
                <a:cubicBezTo>
                  <a:pt x="196072" y="1531120"/>
                  <a:pt x="217728" y="1552777"/>
                  <a:pt x="261039" y="1552777"/>
                </a:cubicBezTo>
                <a:lnTo>
                  <a:pt x="650696" y="1552777"/>
                </a:lnTo>
                <a:cubicBezTo>
                  <a:pt x="694008" y="1552777"/>
                  <a:pt x="715664" y="1531120"/>
                  <a:pt x="715664" y="1487809"/>
                </a:cubicBezTo>
                <a:lnTo>
                  <a:pt x="715664" y="1422842"/>
                </a:lnTo>
                <a:cubicBezTo>
                  <a:pt x="715664" y="1379530"/>
                  <a:pt x="694008" y="1357874"/>
                  <a:pt x="650696" y="1357874"/>
                </a:cubicBezTo>
                <a:close/>
                <a:moveTo>
                  <a:pt x="261039" y="1163119"/>
                </a:moveTo>
                <a:lnTo>
                  <a:pt x="650696" y="1163119"/>
                </a:lnTo>
                <a:cubicBezTo>
                  <a:pt x="823943" y="1163222"/>
                  <a:pt x="910668" y="1249786"/>
                  <a:pt x="910858" y="1422842"/>
                </a:cubicBezTo>
                <a:lnTo>
                  <a:pt x="910858" y="1487809"/>
                </a:lnTo>
                <a:cubicBezTo>
                  <a:pt x="910858" y="1661055"/>
                  <a:pt x="824235" y="1747678"/>
                  <a:pt x="650989" y="1747678"/>
                </a:cubicBezTo>
                <a:lnTo>
                  <a:pt x="261332" y="1747678"/>
                </a:lnTo>
                <a:cubicBezTo>
                  <a:pt x="88086" y="1747678"/>
                  <a:pt x="1463" y="1661055"/>
                  <a:pt x="1463" y="1487809"/>
                </a:cubicBezTo>
                <a:lnTo>
                  <a:pt x="1463" y="1422842"/>
                </a:lnTo>
                <a:cubicBezTo>
                  <a:pt x="1463" y="1249698"/>
                  <a:pt x="87984" y="1163119"/>
                  <a:pt x="261039" y="1163119"/>
                </a:cubicBezTo>
                <a:close/>
                <a:moveTo>
                  <a:pt x="416488" y="186885"/>
                </a:moveTo>
                <a:cubicBezTo>
                  <a:pt x="416488" y="186885"/>
                  <a:pt x="426249" y="186885"/>
                  <a:pt x="438290" y="186885"/>
                </a:cubicBezTo>
                <a:lnTo>
                  <a:pt x="460092" y="186885"/>
                </a:lnTo>
                <a:cubicBezTo>
                  <a:pt x="472133" y="186885"/>
                  <a:pt x="481894" y="186885"/>
                  <a:pt x="481894" y="186885"/>
                </a:cubicBezTo>
                <a:lnTo>
                  <a:pt x="481894" y="361448"/>
                </a:lnTo>
                <a:cubicBezTo>
                  <a:pt x="481894" y="361448"/>
                  <a:pt x="472133" y="361448"/>
                  <a:pt x="460092" y="361448"/>
                </a:cubicBezTo>
                <a:lnTo>
                  <a:pt x="438290" y="361448"/>
                </a:lnTo>
                <a:cubicBezTo>
                  <a:pt x="426249" y="361448"/>
                  <a:pt x="416488" y="361448"/>
                  <a:pt x="416488" y="361448"/>
                </a:cubicBezTo>
                <a:close/>
                <a:moveTo>
                  <a:pt x="633723" y="186855"/>
                </a:moveTo>
                <a:lnTo>
                  <a:pt x="677620" y="186855"/>
                </a:lnTo>
                <a:cubicBezTo>
                  <a:pt x="679390" y="186607"/>
                  <a:pt x="681190" y="186607"/>
                  <a:pt x="682961" y="186855"/>
                </a:cubicBezTo>
                <a:cubicBezTo>
                  <a:pt x="693525" y="188331"/>
                  <a:pt x="700900" y="198092"/>
                  <a:pt x="699422" y="208657"/>
                </a:cubicBezTo>
                <a:lnTo>
                  <a:pt x="699422" y="230459"/>
                </a:lnTo>
                <a:cubicBezTo>
                  <a:pt x="699670" y="232232"/>
                  <a:pt x="699670" y="234032"/>
                  <a:pt x="699422" y="235805"/>
                </a:cubicBezTo>
                <a:cubicBezTo>
                  <a:pt x="697944" y="246370"/>
                  <a:pt x="688184" y="253737"/>
                  <a:pt x="677620" y="252261"/>
                </a:cubicBezTo>
                <a:lnTo>
                  <a:pt x="633723" y="252261"/>
                </a:lnTo>
                <a:close/>
                <a:moveTo>
                  <a:pt x="568317" y="121302"/>
                </a:moveTo>
                <a:lnTo>
                  <a:pt x="568317" y="427116"/>
                </a:lnTo>
                <a:lnTo>
                  <a:pt x="633723" y="427116"/>
                </a:lnTo>
                <a:lnTo>
                  <a:pt x="633723" y="317520"/>
                </a:lnTo>
                <a:lnTo>
                  <a:pt x="677620" y="317520"/>
                </a:lnTo>
                <a:lnTo>
                  <a:pt x="677620" y="317667"/>
                </a:lnTo>
                <a:cubicBezTo>
                  <a:pt x="679332" y="317428"/>
                  <a:pt x="681073" y="317422"/>
                  <a:pt x="682800" y="317649"/>
                </a:cubicBezTo>
                <a:cubicBezTo>
                  <a:pt x="693378" y="319043"/>
                  <a:pt x="700812" y="328746"/>
                  <a:pt x="699422" y="339322"/>
                </a:cubicBezTo>
                <a:lnTo>
                  <a:pt x="699422" y="427701"/>
                </a:lnTo>
                <a:lnTo>
                  <a:pt x="765121" y="427701"/>
                </a:lnTo>
                <a:lnTo>
                  <a:pt x="765121" y="339908"/>
                </a:lnTo>
                <a:cubicBezTo>
                  <a:pt x="766057" y="320893"/>
                  <a:pt x="761536" y="302009"/>
                  <a:pt x="752098" y="285476"/>
                </a:cubicBezTo>
                <a:cubicBezTo>
                  <a:pt x="761521" y="268881"/>
                  <a:pt x="766028" y="249956"/>
                  <a:pt x="765121" y="230897"/>
                </a:cubicBezTo>
                <a:lnTo>
                  <a:pt x="765121" y="209095"/>
                </a:lnTo>
                <a:cubicBezTo>
                  <a:pt x="765121" y="150566"/>
                  <a:pt x="735856" y="121302"/>
                  <a:pt x="677327" y="121302"/>
                </a:cubicBezTo>
                <a:close/>
                <a:moveTo>
                  <a:pt x="132275" y="121302"/>
                </a:moveTo>
                <a:lnTo>
                  <a:pt x="132275" y="427116"/>
                </a:lnTo>
                <a:lnTo>
                  <a:pt x="197681" y="427116"/>
                </a:lnTo>
                <a:lnTo>
                  <a:pt x="197681" y="306839"/>
                </a:lnTo>
                <a:lnTo>
                  <a:pt x="306692" y="306839"/>
                </a:lnTo>
                <a:lnTo>
                  <a:pt x="306692" y="241286"/>
                </a:lnTo>
                <a:lnTo>
                  <a:pt x="197681" y="241286"/>
                </a:lnTo>
                <a:lnTo>
                  <a:pt x="197681" y="186854"/>
                </a:lnTo>
                <a:lnTo>
                  <a:pt x="329371" y="186854"/>
                </a:lnTo>
                <a:lnTo>
                  <a:pt x="328640" y="121302"/>
                </a:lnTo>
                <a:close/>
                <a:moveTo>
                  <a:pt x="437212" y="120863"/>
                </a:moveTo>
                <a:cubicBezTo>
                  <a:pt x="378683" y="120863"/>
                  <a:pt x="349419" y="150127"/>
                  <a:pt x="349419" y="208656"/>
                </a:cubicBezTo>
                <a:lnTo>
                  <a:pt x="349419" y="339322"/>
                </a:lnTo>
                <a:cubicBezTo>
                  <a:pt x="349419" y="397851"/>
                  <a:pt x="378683" y="427116"/>
                  <a:pt x="437212" y="427116"/>
                </a:cubicBezTo>
                <a:lnTo>
                  <a:pt x="459014" y="427116"/>
                </a:lnTo>
                <a:cubicBezTo>
                  <a:pt x="517543" y="427116"/>
                  <a:pt x="546808" y="397851"/>
                  <a:pt x="546808" y="339322"/>
                </a:cubicBezTo>
                <a:lnTo>
                  <a:pt x="546808" y="208656"/>
                </a:lnTo>
                <a:cubicBezTo>
                  <a:pt x="546808" y="150127"/>
                  <a:pt x="517543" y="120863"/>
                  <a:pt x="459014" y="120863"/>
                </a:cubicBezTo>
                <a:close/>
                <a:moveTo>
                  <a:pt x="0" y="0"/>
                </a:moveTo>
                <a:lnTo>
                  <a:pt x="578120" y="0"/>
                </a:lnTo>
                <a:cubicBezTo>
                  <a:pt x="578223" y="0"/>
                  <a:pt x="578310" y="0"/>
                  <a:pt x="578413" y="0"/>
                </a:cubicBezTo>
                <a:cubicBezTo>
                  <a:pt x="763072" y="0"/>
                  <a:pt x="912760" y="149693"/>
                  <a:pt x="912760" y="334347"/>
                </a:cubicBezTo>
                <a:lnTo>
                  <a:pt x="912760" y="1098151"/>
                </a:lnTo>
                <a:lnTo>
                  <a:pt x="715956" y="1098151"/>
                </a:lnTo>
                <a:lnTo>
                  <a:pt x="715956" y="903249"/>
                </a:lnTo>
                <a:lnTo>
                  <a:pt x="1463" y="903249"/>
                </a:lnTo>
                <a:lnTo>
                  <a:pt x="1463" y="708348"/>
                </a:lnTo>
                <a:lnTo>
                  <a:pt x="715663" y="708348"/>
                </a:lnTo>
                <a:lnTo>
                  <a:pt x="715663" y="574316"/>
                </a:lnTo>
                <a:lnTo>
                  <a:pt x="0" y="574316"/>
                </a:lnTo>
                <a:close/>
              </a:path>
            </a:pathLst>
          </a:custGeom>
          <a:solidFill>
            <a:schemeClr val="accent2">
              <a:lumMod val="60000"/>
              <a:lumOff val="40000"/>
              <a:alpha val="15000"/>
            </a:schemeClr>
          </a:solidFill>
          <a:ln w="145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37" name="Graphic 1236">
            <a:extLst>
              <a:ext uri="{FF2B5EF4-FFF2-40B4-BE49-F238E27FC236}">
                <a16:creationId xmlns:a16="http://schemas.microsoft.com/office/drawing/2014/main" id="{E764AE92-DD3C-0C0D-CFE8-8516359F04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9810" y="381633"/>
            <a:ext cx="819151" cy="828675"/>
          </a:xfrm>
          <a:prstGeom prst="rect">
            <a:avLst/>
          </a:prstGeom>
        </p:spPr>
      </p:pic>
      <p:pic>
        <p:nvPicPr>
          <p:cNvPr id="6" name="Picture 5">
            <a:extLst>
              <a:ext uri="{FF2B5EF4-FFF2-40B4-BE49-F238E27FC236}">
                <a16:creationId xmlns:a16="http://schemas.microsoft.com/office/drawing/2014/main" id="{7762C0B0-FA45-F463-944F-869485C8679E}"/>
              </a:ext>
            </a:extLst>
          </p:cNvPr>
          <p:cNvPicPr>
            <a:picLocks noChangeAspect="1"/>
          </p:cNvPicPr>
          <p:nvPr/>
        </p:nvPicPr>
        <p:blipFill>
          <a:blip r:embed="rId7">
            <a:extLst>
              <a:ext uri="{28A0092B-C50C-407E-A947-70E740481C1C}">
                <a14:useLocalDpi xmlns:a14="http://schemas.microsoft.com/office/drawing/2010/main" val="0"/>
              </a:ext>
            </a:extLst>
          </a:blip>
          <a:srcRect l="33577" t="2471" r="22748" b="426"/>
          <a:stretch>
            <a:fillRect/>
          </a:stretch>
        </p:blipFill>
        <p:spPr>
          <a:xfrm>
            <a:off x="-1" y="0"/>
            <a:ext cx="2649887" cy="5642718"/>
          </a:xfrm>
          <a:prstGeom prst="rect">
            <a:avLst/>
          </a:prstGeom>
        </p:spPr>
      </p:pic>
    </p:spTree>
    <p:extLst>
      <p:ext uri="{BB962C8B-B14F-4D97-AF65-F5344CB8AC3E}">
        <p14:creationId xmlns:p14="http://schemas.microsoft.com/office/powerpoint/2010/main" val="19871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69F5A-0613-96BC-53CB-42A3FAD00D9A}"/>
            </a:ext>
          </a:extLst>
        </p:cNvPr>
        <p:cNvGrpSpPr/>
        <p:nvPr/>
      </p:nvGrpSpPr>
      <p:grpSpPr>
        <a:xfrm>
          <a:off x="0" y="0"/>
          <a:ext cx="0" cy="0"/>
          <a:chOff x="0" y="0"/>
          <a:chExt cx="0" cy="0"/>
        </a:xfrm>
      </p:grpSpPr>
      <p:sp>
        <p:nvSpPr>
          <p:cNvPr id="286" name="Freeform: Shape 285">
            <a:extLst>
              <a:ext uri="{FF2B5EF4-FFF2-40B4-BE49-F238E27FC236}">
                <a16:creationId xmlns:a16="http://schemas.microsoft.com/office/drawing/2014/main" id="{54990875-AB4C-D9F3-5A3E-F7D285B0C83F}"/>
              </a:ext>
            </a:extLst>
          </p:cNvPr>
          <p:cNvSpPr/>
          <p:nvPr/>
        </p:nvSpPr>
        <p:spPr>
          <a:xfrm>
            <a:off x="3569" y="5642718"/>
            <a:ext cx="12184865" cy="122404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gradFill>
            <a:gsLst>
              <a:gs pos="0">
                <a:schemeClr val="accent1">
                  <a:lumMod val="5000"/>
                  <a:lumOff val="95000"/>
                  <a:alpha val="48000"/>
                </a:schemeClr>
              </a:gs>
              <a:gs pos="100000">
                <a:srgbClr val="232960"/>
              </a:gs>
            </a:gsLst>
            <a:lin ang="5400000" scaled="1"/>
          </a:gra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0" name="Freeform: Shape 1129">
            <a:extLst>
              <a:ext uri="{FF2B5EF4-FFF2-40B4-BE49-F238E27FC236}">
                <a16:creationId xmlns:a16="http://schemas.microsoft.com/office/drawing/2014/main" id="{9BEB2984-9607-0D3D-3A43-F83CDC0CDB79}"/>
              </a:ext>
            </a:extLst>
          </p:cNvPr>
          <p:cNvSpPr/>
          <p:nvPr/>
        </p:nvSpPr>
        <p:spPr>
          <a:xfrm>
            <a:off x="-1422266" y="6455928"/>
            <a:ext cx="12184865" cy="48768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solidFill>
            <a:schemeClr val="bg1"/>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25C28E60-5891-D709-E5FD-B864AED150F9}"/>
              </a:ext>
            </a:extLst>
          </p:cNvPr>
          <p:cNvSpPr/>
          <p:nvPr/>
        </p:nvSpPr>
        <p:spPr>
          <a:xfrm>
            <a:off x="10646832" y="5801027"/>
            <a:ext cx="908229" cy="1064859"/>
          </a:xfrm>
          <a:custGeom>
            <a:avLst/>
            <a:gdLst>
              <a:gd name="connsiteX0" fmla="*/ 0 w 908229"/>
              <a:gd name="connsiteY0" fmla="*/ 0 h 1064858"/>
              <a:gd name="connsiteX1" fmla="*/ 575488 w 908229"/>
              <a:gd name="connsiteY1" fmla="*/ 0 h 1064858"/>
              <a:gd name="connsiteX2" fmla="*/ 908229 w 908229"/>
              <a:gd name="connsiteY2" fmla="*/ 332740 h 1064858"/>
              <a:gd name="connsiteX3" fmla="*/ 908229 w 908229"/>
              <a:gd name="connsiteY3" fmla="*/ 1064858 h 1064858"/>
              <a:gd name="connsiteX4" fmla="*/ 0 w 908229"/>
              <a:gd name="connsiteY4" fmla="*/ 1064858 h 1064858"/>
              <a:gd name="connsiteX5" fmla="*/ 0 w 908229"/>
              <a:gd name="connsiteY5" fmla="*/ 0 h 10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29" h="1064858">
                <a:moveTo>
                  <a:pt x="0" y="0"/>
                </a:moveTo>
                <a:lnTo>
                  <a:pt x="575488" y="0"/>
                </a:lnTo>
                <a:cubicBezTo>
                  <a:pt x="759261" y="0"/>
                  <a:pt x="908229" y="148968"/>
                  <a:pt x="908229" y="332740"/>
                </a:cubicBezTo>
                <a:lnTo>
                  <a:pt x="908229" y="1064858"/>
                </a:lnTo>
                <a:lnTo>
                  <a:pt x="0" y="1064858"/>
                </a:lnTo>
                <a:lnTo>
                  <a:pt x="0" y="0"/>
                </a:lnTo>
                <a:close/>
              </a:path>
            </a:pathLst>
          </a:custGeom>
          <a:solidFill>
            <a:srgbClr val="F7941D"/>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7816B0B2-7797-5E21-53D7-E286BEA7C5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66784" y="31869"/>
            <a:ext cx="2626907" cy="1095853"/>
          </a:xfrm>
          <a:prstGeom prst="rect">
            <a:avLst/>
          </a:prstGeom>
        </p:spPr>
      </p:pic>
      <p:grpSp>
        <p:nvGrpSpPr>
          <p:cNvPr id="1228" name="Group 1227">
            <a:extLst>
              <a:ext uri="{FF2B5EF4-FFF2-40B4-BE49-F238E27FC236}">
                <a16:creationId xmlns:a16="http://schemas.microsoft.com/office/drawing/2014/main" id="{E2971143-2F49-6BA9-040D-18BD26B8B482}"/>
              </a:ext>
            </a:extLst>
          </p:cNvPr>
          <p:cNvGrpSpPr/>
          <p:nvPr/>
        </p:nvGrpSpPr>
        <p:grpSpPr>
          <a:xfrm>
            <a:off x="10688187" y="6063458"/>
            <a:ext cx="825227" cy="419237"/>
            <a:chOff x="10688187" y="6063457"/>
            <a:chExt cx="825226" cy="419237"/>
          </a:xfrm>
        </p:grpSpPr>
        <p:sp>
          <p:nvSpPr>
            <p:cNvPr id="1184" name="Freeform: Shape 1183">
              <a:extLst>
                <a:ext uri="{FF2B5EF4-FFF2-40B4-BE49-F238E27FC236}">
                  <a16:creationId xmlns:a16="http://schemas.microsoft.com/office/drawing/2014/main" id="{0D7AE1BC-159D-7874-0170-AAE487C86F57}"/>
                </a:ext>
              </a:extLst>
            </p:cNvPr>
            <p:cNvSpPr/>
            <p:nvPr/>
          </p:nvSpPr>
          <p:spPr>
            <a:xfrm>
              <a:off x="10688187" y="6063457"/>
              <a:ext cx="825226" cy="320799"/>
            </a:xfrm>
            <a:custGeom>
              <a:avLst/>
              <a:gdLst>
                <a:gd name="connsiteX0" fmla="*/ 0 w 825226"/>
                <a:gd name="connsiteY0" fmla="*/ 0 h 320799"/>
                <a:gd name="connsiteX1" fmla="*/ 825226 w 825226"/>
                <a:gd name="connsiteY1" fmla="*/ 0 h 320799"/>
                <a:gd name="connsiteX2" fmla="*/ 825226 w 825226"/>
                <a:gd name="connsiteY2" fmla="*/ 320800 h 320799"/>
                <a:gd name="connsiteX3" fmla="*/ 0 w 825226"/>
                <a:gd name="connsiteY3" fmla="*/ 320800 h 320799"/>
              </a:gdLst>
              <a:ahLst/>
              <a:cxnLst>
                <a:cxn ang="0">
                  <a:pos x="connsiteX0" y="connsiteY0"/>
                </a:cxn>
                <a:cxn ang="0">
                  <a:pos x="connsiteX1" y="connsiteY1"/>
                </a:cxn>
                <a:cxn ang="0">
                  <a:pos x="connsiteX2" y="connsiteY2"/>
                </a:cxn>
                <a:cxn ang="0">
                  <a:pos x="connsiteX3" y="connsiteY3"/>
                </a:cxn>
              </a:cxnLst>
              <a:rect l="l" t="t" r="r" b="b"/>
              <a:pathLst>
                <a:path w="825226" h="320799">
                  <a:moveTo>
                    <a:pt x="0" y="0"/>
                  </a:moveTo>
                  <a:lnTo>
                    <a:pt x="825226" y="0"/>
                  </a:lnTo>
                  <a:lnTo>
                    <a:pt x="825226" y="320800"/>
                  </a:lnTo>
                  <a:lnTo>
                    <a:pt x="0" y="32080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5" name="Freeform: Shape 1184">
              <a:extLst>
                <a:ext uri="{FF2B5EF4-FFF2-40B4-BE49-F238E27FC236}">
                  <a16:creationId xmlns:a16="http://schemas.microsoft.com/office/drawing/2014/main" id="{9EA4EB88-6E93-6A81-A377-DA4363664291}"/>
                </a:ext>
              </a:extLst>
            </p:cNvPr>
            <p:cNvSpPr/>
            <p:nvPr/>
          </p:nvSpPr>
          <p:spPr>
            <a:xfrm>
              <a:off x="11300809" y="6074524"/>
              <a:ext cx="201537" cy="130475"/>
            </a:xfrm>
            <a:custGeom>
              <a:avLst/>
              <a:gdLst>
                <a:gd name="connsiteX0" fmla="*/ 0 w 201537"/>
                <a:gd name="connsiteY0" fmla="*/ 0 h 130475"/>
                <a:gd name="connsiteX1" fmla="*/ 201538 w 201537"/>
                <a:gd name="connsiteY1" fmla="*/ 130475 h 130475"/>
                <a:gd name="connsiteX2" fmla="*/ 201538 w 201537"/>
                <a:gd name="connsiteY2" fmla="*/ 98148 h 130475"/>
                <a:gd name="connsiteX3" fmla="*/ 50676 w 201537"/>
                <a:gd name="connsiteY3" fmla="*/ 0 h 130475"/>
                <a:gd name="connsiteX4" fmla="*/ 0 w 201537"/>
                <a:gd name="connsiteY4" fmla="*/ 0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0" y="0"/>
                  </a:moveTo>
                  <a:lnTo>
                    <a:pt x="201538" y="130475"/>
                  </a:lnTo>
                  <a:lnTo>
                    <a:pt x="201538" y="98148"/>
                  </a:lnTo>
                  <a:lnTo>
                    <a:pt x="50676" y="0"/>
                  </a:lnTo>
                  <a:lnTo>
                    <a:pt x="0" y="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6" name="Freeform: Shape 1185">
              <a:extLst>
                <a:ext uri="{FF2B5EF4-FFF2-40B4-BE49-F238E27FC236}">
                  <a16:creationId xmlns:a16="http://schemas.microsoft.com/office/drawing/2014/main" id="{45174ECA-9F2C-21C5-22E3-45ACAEBACC44}"/>
                </a:ext>
              </a:extLst>
            </p:cNvPr>
            <p:cNvSpPr/>
            <p:nvPr/>
          </p:nvSpPr>
          <p:spPr>
            <a:xfrm>
              <a:off x="11300809" y="6242569"/>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7" name="Freeform: Shape 1186">
              <a:extLst>
                <a:ext uri="{FF2B5EF4-FFF2-40B4-BE49-F238E27FC236}">
                  <a16:creationId xmlns:a16="http://schemas.microsoft.com/office/drawing/2014/main" id="{85AD5B65-DEF8-B0CC-86AA-B03B81961ABB}"/>
                </a:ext>
              </a:extLst>
            </p:cNvPr>
            <p:cNvSpPr/>
            <p:nvPr/>
          </p:nvSpPr>
          <p:spPr>
            <a:xfrm>
              <a:off x="11208923" y="6074524"/>
              <a:ext cx="293423" cy="298520"/>
            </a:xfrm>
            <a:custGeom>
              <a:avLst/>
              <a:gdLst>
                <a:gd name="connsiteX0" fmla="*/ 237651 w 293423"/>
                <a:gd name="connsiteY0" fmla="*/ 149260 h 298520"/>
                <a:gd name="connsiteX1" fmla="*/ 0 w 293423"/>
                <a:gd name="connsiteY1" fmla="*/ 298520 h 298520"/>
                <a:gd name="connsiteX2" fmla="*/ 91886 w 293423"/>
                <a:gd name="connsiteY2" fmla="*/ 298520 h 298520"/>
                <a:gd name="connsiteX3" fmla="*/ 293424 w 293423"/>
                <a:gd name="connsiteY3" fmla="*/ 168045 h 298520"/>
                <a:gd name="connsiteX4" fmla="*/ 293424 w 293423"/>
                <a:gd name="connsiteY4" fmla="*/ 130475 h 298520"/>
                <a:gd name="connsiteX5" fmla="*/ 91886 w 293423"/>
                <a:gd name="connsiteY5" fmla="*/ 0 h 298520"/>
                <a:gd name="connsiteX6" fmla="*/ 0 w 293423"/>
                <a:gd name="connsiteY6" fmla="*/ 0 h 298520"/>
                <a:gd name="connsiteX7" fmla="*/ 237651 w 293423"/>
                <a:gd name="connsiteY7"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23" h="298520">
                  <a:moveTo>
                    <a:pt x="237651" y="149260"/>
                  </a:moveTo>
                  <a:lnTo>
                    <a:pt x="0" y="298520"/>
                  </a:lnTo>
                  <a:lnTo>
                    <a:pt x="91886" y="298520"/>
                  </a:lnTo>
                  <a:lnTo>
                    <a:pt x="293424" y="168045"/>
                  </a:lnTo>
                  <a:lnTo>
                    <a:pt x="293424" y="130475"/>
                  </a:lnTo>
                  <a:lnTo>
                    <a:pt x="91886" y="0"/>
                  </a:lnTo>
                  <a:lnTo>
                    <a:pt x="0" y="0"/>
                  </a:lnTo>
                  <a:lnTo>
                    <a:pt x="237651" y="149260"/>
                  </a:lnTo>
                  <a:close/>
                </a:path>
              </a:pathLst>
            </a:custGeom>
            <a:solidFill>
              <a:srgbClr val="00984A"/>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8" name="Freeform: Shape 1187">
              <a:extLst>
                <a:ext uri="{FF2B5EF4-FFF2-40B4-BE49-F238E27FC236}">
                  <a16:creationId xmlns:a16="http://schemas.microsoft.com/office/drawing/2014/main" id="{B1F82F5B-393D-AA4E-BB4C-33CD6F4E9CBF}"/>
                </a:ext>
              </a:extLst>
            </p:cNvPr>
            <p:cNvSpPr/>
            <p:nvPr/>
          </p:nvSpPr>
          <p:spPr>
            <a:xfrm>
              <a:off x="11153442" y="6074524"/>
              <a:ext cx="293132" cy="298520"/>
            </a:xfrm>
            <a:custGeom>
              <a:avLst/>
              <a:gdLst>
                <a:gd name="connsiteX0" fmla="*/ 241729 w 293132"/>
                <a:gd name="connsiteY0" fmla="*/ 149260 h 298520"/>
                <a:gd name="connsiteX1" fmla="*/ 0 w 293132"/>
                <a:gd name="connsiteY1" fmla="*/ 298520 h 298520"/>
                <a:gd name="connsiteX2" fmla="*/ 55481 w 293132"/>
                <a:gd name="connsiteY2" fmla="*/ 298520 h 298520"/>
                <a:gd name="connsiteX3" fmla="*/ 293132 w 293132"/>
                <a:gd name="connsiteY3" fmla="*/ 149260 h 298520"/>
                <a:gd name="connsiteX4" fmla="*/ 55481 w 293132"/>
                <a:gd name="connsiteY4" fmla="*/ 0 h 298520"/>
                <a:gd name="connsiteX5" fmla="*/ 0 w 293132"/>
                <a:gd name="connsiteY5" fmla="*/ 0 h 298520"/>
                <a:gd name="connsiteX6" fmla="*/ 241729 w 293132"/>
                <a:gd name="connsiteY6"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32" h="298520">
                  <a:moveTo>
                    <a:pt x="241729" y="149260"/>
                  </a:moveTo>
                  <a:lnTo>
                    <a:pt x="0" y="298520"/>
                  </a:lnTo>
                  <a:lnTo>
                    <a:pt x="55481" y="298520"/>
                  </a:lnTo>
                  <a:lnTo>
                    <a:pt x="293132" y="149260"/>
                  </a:lnTo>
                  <a:lnTo>
                    <a:pt x="55481" y="0"/>
                  </a:lnTo>
                  <a:lnTo>
                    <a:pt x="0" y="0"/>
                  </a:lnTo>
                  <a:lnTo>
                    <a:pt x="241729" y="149260"/>
                  </a:lnTo>
                  <a:close/>
                </a:path>
              </a:pathLst>
            </a:custGeom>
            <a:solidFill>
              <a:srgbClr val="FFCB05"/>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9" name="Freeform: Shape 1188">
              <a:extLst>
                <a:ext uri="{FF2B5EF4-FFF2-40B4-BE49-F238E27FC236}">
                  <a16:creationId xmlns:a16="http://schemas.microsoft.com/office/drawing/2014/main" id="{DFE9DE5D-488E-523B-1E26-2121450D7315}"/>
                </a:ext>
              </a:extLst>
            </p:cNvPr>
            <p:cNvSpPr/>
            <p:nvPr/>
          </p:nvSpPr>
          <p:spPr>
            <a:xfrm>
              <a:off x="11351485" y="6274896"/>
              <a:ext cx="150861" cy="98147"/>
            </a:xfrm>
            <a:custGeom>
              <a:avLst/>
              <a:gdLst>
                <a:gd name="connsiteX0" fmla="*/ 150862 w 150861"/>
                <a:gd name="connsiteY0" fmla="*/ 98148 h 98147"/>
                <a:gd name="connsiteX1" fmla="*/ 150862 w 150861"/>
                <a:gd name="connsiteY1" fmla="*/ 0 h 98147"/>
                <a:gd name="connsiteX2" fmla="*/ 0 w 150861"/>
                <a:gd name="connsiteY2" fmla="*/ 98148 h 98147"/>
                <a:gd name="connsiteX3" fmla="*/ 150862 w 150861"/>
                <a:gd name="connsiteY3" fmla="*/ 98148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98148"/>
                  </a:moveTo>
                  <a:lnTo>
                    <a:pt x="150862" y="0"/>
                  </a:lnTo>
                  <a:lnTo>
                    <a:pt x="0" y="98148"/>
                  </a:lnTo>
                  <a:lnTo>
                    <a:pt x="150862" y="98148"/>
                  </a:lnTo>
                  <a:close/>
                </a:path>
              </a:pathLst>
            </a:custGeom>
            <a:solidFill>
              <a:srgbClr val="03469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0" name="Freeform: Shape 1189">
              <a:extLst>
                <a:ext uri="{FF2B5EF4-FFF2-40B4-BE49-F238E27FC236}">
                  <a16:creationId xmlns:a16="http://schemas.microsoft.com/office/drawing/2014/main" id="{C85D0C7F-A8E1-8BB8-3C52-934E01EA3763}"/>
                </a:ext>
              </a:extLst>
            </p:cNvPr>
            <p:cNvSpPr/>
            <p:nvPr/>
          </p:nvSpPr>
          <p:spPr>
            <a:xfrm>
              <a:off x="11351485" y="6074524"/>
              <a:ext cx="150861" cy="98147"/>
            </a:xfrm>
            <a:custGeom>
              <a:avLst/>
              <a:gdLst>
                <a:gd name="connsiteX0" fmla="*/ 150862 w 150861"/>
                <a:gd name="connsiteY0" fmla="*/ 0 h 98147"/>
                <a:gd name="connsiteX1" fmla="*/ 0 w 150861"/>
                <a:gd name="connsiteY1" fmla="*/ 0 h 98147"/>
                <a:gd name="connsiteX2" fmla="*/ 150862 w 150861"/>
                <a:gd name="connsiteY2" fmla="*/ 98148 h 98147"/>
                <a:gd name="connsiteX3" fmla="*/ 150862 w 150861"/>
                <a:gd name="connsiteY3" fmla="*/ 0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0"/>
                  </a:moveTo>
                  <a:lnTo>
                    <a:pt x="0" y="0"/>
                  </a:lnTo>
                  <a:lnTo>
                    <a:pt x="150862" y="98148"/>
                  </a:lnTo>
                  <a:lnTo>
                    <a:pt x="150862" y="0"/>
                  </a:lnTo>
                  <a:close/>
                </a:path>
              </a:pathLst>
            </a:custGeom>
            <a:solidFill>
              <a:srgbClr val="ED1C2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1" name="Freeform: Shape 1190">
              <a:extLst>
                <a:ext uri="{FF2B5EF4-FFF2-40B4-BE49-F238E27FC236}">
                  <a16:creationId xmlns:a16="http://schemas.microsoft.com/office/drawing/2014/main" id="{776FBE02-DEFF-E75E-FDEA-D247B473F198}"/>
                </a:ext>
              </a:extLst>
            </p:cNvPr>
            <p:cNvSpPr/>
            <p:nvPr/>
          </p:nvSpPr>
          <p:spPr>
            <a:xfrm>
              <a:off x="10699400" y="6074524"/>
              <a:ext cx="696352" cy="298520"/>
            </a:xfrm>
            <a:custGeom>
              <a:avLst/>
              <a:gdLst>
                <a:gd name="connsiteX0" fmla="*/ 0 w 696352"/>
                <a:gd name="connsiteY0" fmla="*/ 0 h 298520"/>
                <a:gd name="connsiteX1" fmla="*/ 0 w 696352"/>
                <a:gd name="connsiteY1" fmla="*/ 298520 h 298520"/>
                <a:gd name="connsiteX2" fmla="*/ 454479 w 696352"/>
                <a:gd name="connsiteY2" fmla="*/ 298520 h 298520"/>
                <a:gd name="connsiteX3" fmla="*/ 696353 w 696352"/>
                <a:gd name="connsiteY3" fmla="*/ 149260 h 298520"/>
                <a:gd name="connsiteX4" fmla="*/ 454479 w 696352"/>
                <a:gd name="connsiteY4" fmla="*/ 0 h 298520"/>
                <a:gd name="connsiteX5" fmla="*/ 0 w 696352"/>
                <a:gd name="connsiteY5" fmla="*/ 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298520">
                  <a:moveTo>
                    <a:pt x="0" y="0"/>
                  </a:moveTo>
                  <a:lnTo>
                    <a:pt x="0" y="298520"/>
                  </a:lnTo>
                  <a:lnTo>
                    <a:pt x="454479" y="298520"/>
                  </a:lnTo>
                  <a:lnTo>
                    <a:pt x="696353" y="149260"/>
                  </a:lnTo>
                  <a:lnTo>
                    <a:pt x="454479" y="0"/>
                  </a:lnTo>
                  <a:lnTo>
                    <a:pt x="0" y="0"/>
                  </a:ln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192" name="Graphic 1127">
              <a:extLst>
                <a:ext uri="{FF2B5EF4-FFF2-40B4-BE49-F238E27FC236}">
                  <a16:creationId xmlns:a16="http://schemas.microsoft.com/office/drawing/2014/main" id="{1BB9F49B-246C-8F82-2DC4-5A4550AF4F19}"/>
                </a:ext>
              </a:extLst>
            </p:cNvPr>
            <p:cNvGrpSpPr/>
            <p:nvPr/>
          </p:nvGrpSpPr>
          <p:grpSpPr>
            <a:xfrm>
              <a:off x="10738777" y="6144755"/>
              <a:ext cx="763569" cy="337939"/>
              <a:chOff x="10738777" y="5835299"/>
              <a:chExt cx="763569" cy="337939"/>
            </a:xfrm>
          </p:grpSpPr>
          <p:sp>
            <p:nvSpPr>
              <p:cNvPr id="1193" name="Freeform: Shape 1192">
                <a:extLst>
                  <a:ext uri="{FF2B5EF4-FFF2-40B4-BE49-F238E27FC236}">
                    <a16:creationId xmlns:a16="http://schemas.microsoft.com/office/drawing/2014/main" id="{55333259-8208-7E3E-DE7D-BAB4E02E8EBB}"/>
                  </a:ext>
                </a:extLst>
              </p:cNvPr>
              <p:cNvSpPr/>
              <p:nvPr/>
            </p:nvSpPr>
            <p:spPr>
              <a:xfrm>
                <a:off x="10738777" y="5835299"/>
                <a:ext cx="558682" cy="131305"/>
              </a:xfrm>
              <a:custGeom>
                <a:avLst/>
                <a:gdLst>
                  <a:gd name="connsiteX0" fmla="*/ 255502 w 558682"/>
                  <a:gd name="connsiteY0" fmla="*/ 73552 h 131305"/>
                  <a:gd name="connsiteX1" fmla="*/ 226379 w 558682"/>
                  <a:gd name="connsiteY1" fmla="*/ 85930 h 131305"/>
                  <a:gd name="connsiteX2" fmla="*/ 234825 w 558682"/>
                  <a:gd name="connsiteY2" fmla="*/ 56806 h 131305"/>
                  <a:gd name="connsiteX3" fmla="*/ 250697 w 558682"/>
                  <a:gd name="connsiteY3" fmla="*/ 17634 h 131305"/>
                  <a:gd name="connsiteX4" fmla="*/ 250697 w 558682"/>
                  <a:gd name="connsiteY4" fmla="*/ 9479 h 131305"/>
                  <a:gd name="connsiteX5" fmla="*/ 248367 w 558682"/>
                  <a:gd name="connsiteY5" fmla="*/ 8606 h 131305"/>
                  <a:gd name="connsiteX6" fmla="*/ 239485 w 558682"/>
                  <a:gd name="connsiteY6" fmla="*/ 11081 h 131305"/>
                  <a:gd name="connsiteX7" fmla="*/ 225796 w 558682"/>
                  <a:gd name="connsiteY7" fmla="*/ 43845 h 131305"/>
                  <a:gd name="connsiteX8" fmla="*/ 206574 w 558682"/>
                  <a:gd name="connsiteY8" fmla="*/ 48797 h 131305"/>
                  <a:gd name="connsiteX9" fmla="*/ 208030 w 558682"/>
                  <a:gd name="connsiteY9" fmla="*/ 29139 h 131305"/>
                  <a:gd name="connsiteX10" fmla="*/ 202060 w 558682"/>
                  <a:gd name="connsiteY10" fmla="*/ 30886 h 131305"/>
                  <a:gd name="connsiteX11" fmla="*/ 190847 w 558682"/>
                  <a:gd name="connsiteY11" fmla="*/ 56514 h 131305"/>
                  <a:gd name="connsiteX12" fmla="*/ 172791 w 558682"/>
                  <a:gd name="connsiteY12" fmla="*/ 65688 h 131305"/>
                  <a:gd name="connsiteX13" fmla="*/ 182401 w 558682"/>
                  <a:gd name="connsiteY13" fmla="*/ 66999 h 131305"/>
                  <a:gd name="connsiteX14" fmla="*/ 184586 w 558682"/>
                  <a:gd name="connsiteY14" fmla="*/ 68019 h 131305"/>
                  <a:gd name="connsiteX15" fmla="*/ 184586 w 558682"/>
                  <a:gd name="connsiteY15" fmla="*/ 70786 h 131305"/>
                  <a:gd name="connsiteX16" fmla="*/ 163617 w 558682"/>
                  <a:gd name="connsiteY16" fmla="*/ 94084 h 131305"/>
                  <a:gd name="connsiteX17" fmla="*/ 158229 w 558682"/>
                  <a:gd name="connsiteY17" fmla="*/ 62048 h 131305"/>
                  <a:gd name="connsiteX18" fmla="*/ 119203 w 558682"/>
                  <a:gd name="connsiteY18" fmla="*/ 100055 h 131305"/>
                  <a:gd name="connsiteX19" fmla="*/ 137405 w 558682"/>
                  <a:gd name="connsiteY19" fmla="*/ 56369 h 131305"/>
                  <a:gd name="connsiteX20" fmla="*/ 130561 w 558682"/>
                  <a:gd name="connsiteY20" fmla="*/ 56369 h 131305"/>
                  <a:gd name="connsiteX21" fmla="*/ 117746 w 558682"/>
                  <a:gd name="connsiteY21" fmla="*/ 60300 h 131305"/>
                  <a:gd name="connsiteX22" fmla="*/ 105369 w 558682"/>
                  <a:gd name="connsiteY22" fmla="*/ 90881 h 131305"/>
                  <a:gd name="connsiteX23" fmla="*/ 112068 w 558682"/>
                  <a:gd name="connsiteY23" fmla="*/ 110394 h 131305"/>
                  <a:gd name="connsiteX24" fmla="*/ 148327 w 558682"/>
                  <a:gd name="connsiteY24" fmla="*/ 72096 h 131305"/>
                  <a:gd name="connsiteX25" fmla="*/ 156336 w 558682"/>
                  <a:gd name="connsiteY25" fmla="*/ 99618 h 131305"/>
                  <a:gd name="connsiteX26" fmla="*/ 181527 w 558682"/>
                  <a:gd name="connsiteY26" fmla="*/ 85056 h 131305"/>
                  <a:gd name="connsiteX27" fmla="*/ 189974 w 558682"/>
                  <a:gd name="connsiteY27" fmla="*/ 115199 h 131305"/>
                  <a:gd name="connsiteX28" fmla="*/ 193177 w 558682"/>
                  <a:gd name="connsiteY28" fmla="*/ 89570 h 131305"/>
                  <a:gd name="connsiteX29" fmla="*/ 205701 w 558682"/>
                  <a:gd name="connsiteY29" fmla="*/ 60446 h 131305"/>
                  <a:gd name="connsiteX30" fmla="*/ 223903 w 558682"/>
                  <a:gd name="connsiteY30" fmla="*/ 50107 h 131305"/>
                  <a:gd name="connsiteX31" fmla="*/ 220991 w 558682"/>
                  <a:gd name="connsiteY31" fmla="*/ 61903 h 131305"/>
                  <a:gd name="connsiteX32" fmla="*/ 210215 w 558682"/>
                  <a:gd name="connsiteY32" fmla="*/ 110103 h 131305"/>
                  <a:gd name="connsiteX33" fmla="*/ 210215 w 558682"/>
                  <a:gd name="connsiteY33" fmla="*/ 113743 h 131305"/>
                  <a:gd name="connsiteX34" fmla="*/ 213855 w 558682"/>
                  <a:gd name="connsiteY34" fmla="*/ 112724 h 131305"/>
                  <a:gd name="connsiteX35" fmla="*/ 243999 w 558682"/>
                  <a:gd name="connsiteY35" fmla="*/ 83600 h 131305"/>
                  <a:gd name="connsiteX36" fmla="*/ 258561 w 558682"/>
                  <a:gd name="connsiteY36" fmla="*/ 107918 h 131305"/>
                  <a:gd name="connsiteX37" fmla="*/ 264094 w 558682"/>
                  <a:gd name="connsiteY37" fmla="*/ 107918 h 131305"/>
                  <a:gd name="connsiteX38" fmla="*/ 257250 w 558682"/>
                  <a:gd name="connsiteY38" fmla="*/ 73407 h 131305"/>
                  <a:gd name="connsiteX39" fmla="*/ 86293 w 558682"/>
                  <a:gd name="connsiteY39" fmla="*/ 76319 h 131305"/>
                  <a:gd name="connsiteX40" fmla="*/ 89642 w 558682"/>
                  <a:gd name="connsiteY40" fmla="*/ 71950 h 131305"/>
                  <a:gd name="connsiteX41" fmla="*/ 90661 w 558682"/>
                  <a:gd name="connsiteY41" fmla="*/ 87531 h 131305"/>
                  <a:gd name="connsiteX42" fmla="*/ 83672 w 558682"/>
                  <a:gd name="connsiteY42" fmla="*/ 97143 h 131305"/>
                  <a:gd name="connsiteX43" fmla="*/ 86293 w 558682"/>
                  <a:gd name="connsiteY43" fmla="*/ 76319 h 131305"/>
                  <a:gd name="connsiteX44" fmla="*/ 17415 w 558682"/>
                  <a:gd name="connsiteY44" fmla="*/ 71076 h 131305"/>
                  <a:gd name="connsiteX45" fmla="*/ 41296 w 558682"/>
                  <a:gd name="connsiteY45" fmla="*/ 78794 h 131305"/>
                  <a:gd name="connsiteX46" fmla="*/ 33287 w 558682"/>
                  <a:gd name="connsiteY46" fmla="*/ 94958 h 131305"/>
                  <a:gd name="connsiteX47" fmla="*/ 10279 w 558682"/>
                  <a:gd name="connsiteY47" fmla="*/ 126994 h 131305"/>
                  <a:gd name="connsiteX48" fmla="*/ 13191 w 558682"/>
                  <a:gd name="connsiteY48" fmla="*/ 130343 h 131305"/>
                  <a:gd name="connsiteX49" fmla="*/ 74060 w 558682"/>
                  <a:gd name="connsiteY49" fmla="*/ 73407 h 131305"/>
                  <a:gd name="connsiteX50" fmla="*/ 79157 w 558682"/>
                  <a:gd name="connsiteY50" fmla="*/ 103550 h 131305"/>
                  <a:gd name="connsiteX51" fmla="*/ 102165 w 558682"/>
                  <a:gd name="connsiteY51" fmla="*/ 84037 h 131305"/>
                  <a:gd name="connsiteX52" fmla="*/ 104641 w 558682"/>
                  <a:gd name="connsiteY52" fmla="*/ 61466 h 131305"/>
                  <a:gd name="connsiteX53" fmla="*/ 86875 w 558682"/>
                  <a:gd name="connsiteY53" fmla="*/ 59281 h 131305"/>
                  <a:gd name="connsiteX54" fmla="*/ 55713 w 558682"/>
                  <a:gd name="connsiteY54" fmla="*/ 85930 h 131305"/>
                  <a:gd name="connsiteX55" fmla="*/ 59208 w 558682"/>
                  <a:gd name="connsiteY55" fmla="*/ 75590 h 131305"/>
                  <a:gd name="connsiteX56" fmla="*/ 35180 w 558682"/>
                  <a:gd name="connsiteY56" fmla="*/ 61028 h 131305"/>
                  <a:gd name="connsiteX57" fmla="*/ 19016 w 558682"/>
                  <a:gd name="connsiteY57" fmla="*/ 61028 h 131305"/>
                  <a:gd name="connsiteX58" fmla="*/ 20182 w 558682"/>
                  <a:gd name="connsiteY58" fmla="*/ 57534 h 131305"/>
                  <a:gd name="connsiteX59" fmla="*/ 58334 w 558682"/>
                  <a:gd name="connsiteY59" fmla="*/ 5547 h 131305"/>
                  <a:gd name="connsiteX60" fmla="*/ 55276 w 558682"/>
                  <a:gd name="connsiteY60" fmla="*/ 2926 h 131305"/>
                  <a:gd name="connsiteX61" fmla="*/ 36782 w 558682"/>
                  <a:gd name="connsiteY61" fmla="*/ 2926 h 131305"/>
                  <a:gd name="connsiteX62" fmla="*/ 2561 w 558682"/>
                  <a:gd name="connsiteY62" fmla="*/ 47341 h 131305"/>
                  <a:gd name="connsiteX63" fmla="*/ 17123 w 558682"/>
                  <a:gd name="connsiteY63" fmla="*/ 70202 h 131305"/>
                  <a:gd name="connsiteX64" fmla="*/ 541354 w 558682"/>
                  <a:gd name="connsiteY64" fmla="*/ 83746 h 131305"/>
                  <a:gd name="connsiteX65" fmla="*/ 530578 w 558682"/>
                  <a:gd name="connsiteY65" fmla="*/ 94812 h 131305"/>
                  <a:gd name="connsiteX66" fmla="*/ 539461 w 558682"/>
                  <a:gd name="connsiteY66" fmla="*/ 71513 h 131305"/>
                  <a:gd name="connsiteX67" fmla="*/ 544557 w 558682"/>
                  <a:gd name="connsiteY67" fmla="*/ 66562 h 131305"/>
                  <a:gd name="connsiteX68" fmla="*/ 541354 w 558682"/>
                  <a:gd name="connsiteY68" fmla="*/ 83746 h 131305"/>
                  <a:gd name="connsiteX69" fmla="*/ 542664 w 558682"/>
                  <a:gd name="connsiteY69" fmla="*/ 57825 h 131305"/>
                  <a:gd name="connsiteX70" fmla="*/ 527228 w 558682"/>
                  <a:gd name="connsiteY70" fmla="*/ 70202 h 131305"/>
                  <a:gd name="connsiteX71" fmla="*/ 527228 w 558682"/>
                  <a:gd name="connsiteY71" fmla="*/ 70202 h 131305"/>
                  <a:gd name="connsiteX72" fmla="*/ 524899 w 558682"/>
                  <a:gd name="connsiteY72" fmla="*/ 73989 h 131305"/>
                  <a:gd name="connsiteX73" fmla="*/ 499997 w 558682"/>
                  <a:gd name="connsiteY73" fmla="*/ 99182 h 131305"/>
                  <a:gd name="connsiteX74" fmla="*/ 497086 w 558682"/>
                  <a:gd name="connsiteY74" fmla="*/ 86949 h 131305"/>
                  <a:gd name="connsiteX75" fmla="*/ 521840 w 558682"/>
                  <a:gd name="connsiteY75" fmla="*/ 57825 h 131305"/>
                  <a:gd name="connsiteX76" fmla="*/ 494755 w 558682"/>
                  <a:gd name="connsiteY76" fmla="*/ 64669 h 131305"/>
                  <a:gd name="connsiteX77" fmla="*/ 464903 w 558682"/>
                  <a:gd name="connsiteY77" fmla="*/ 92628 h 131305"/>
                  <a:gd name="connsiteX78" fmla="*/ 481359 w 558682"/>
                  <a:gd name="connsiteY78" fmla="*/ 58117 h 131305"/>
                  <a:gd name="connsiteX79" fmla="*/ 475971 w 558682"/>
                  <a:gd name="connsiteY79" fmla="*/ 58117 h 131305"/>
                  <a:gd name="connsiteX80" fmla="*/ 464176 w 558682"/>
                  <a:gd name="connsiteY80" fmla="*/ 61028 h 131305"/>
                  <a:gd name="connsiteX81" fmla="*/ 451215 w 558682"/>
                  <a:gd name="connsiteY81" fmla="*/ 85493 h 131305"/>
                  <a:gd name="connsiteX82" fmla="*/ 456749 w 558682"/>
                  <a:gd name="connsiteY82" fmla="*/ 103550 h 131305"/>
                  <a:gd name="connsiteX83" fmla="*/ 482814 w 558682"/>
                  <a:gd name="connsiteY83" fmla="*/ 79668 h 131305"/>
                  <a:gd name="connsiteX84" fmla="*/ 481213 w 558682"/>
                  <a:gd name="connsiteY84" fmla="*/ 84328 h 131305"/>
                  <a:gd name="connsiteX85" fmla="*/ 495775 w 558682"/>
                  <a:gd name="connsiteY85" fmla="*/ 107481 h 131305"/>
                  <a:gd name="connsiteX86" fmla="*/ 518346 w 558682"/>
                  <a:gd name="connsiteY86" fmla="*/ 88551 h 131305"/>
                  <a:gd name="connsiteX87" fmla="*/ 524899 w 558682"/>
                  <a:gd name="connsiteY87" fmla="*/ 101511 h 131305"/>
                  <a:gd name="connsiteX88" fmla="*/ 543829 w 558682"/>
                  <a:gd name="connsiteY88" fmla="*/ 91755 h 131305"/>
                  <a:gd name="connsiteX89" fmla="*/ 556352 w 558682"/>
                  <a:gd name="connsiteY89" fmla="*/ 99764 h 131305"/>
                  <a:gd name="connsiteX90" fmla="*/ 553440 w 558682"/>
                  <a:gd name="connsiteY90" fmla="*/ 87241 h 131305"/>
                  <a:gd name="connsiteX91" fmla="*/ 557517 w 558682"/>
                  <a:gd name="connsiteY91" fmla="*/ 62485 h 131305"/>
                  <a:gd name="connsiteX92" fmla="*/ 558683 w 558682"/>
                  <a:gd name="connsiteY92" fmla="*/ 57825 h 131305"/>
                  <a:gd name="connsiteX93" fmla="*/ 542519 w 558682"/>
                  <a:gd name="connsiteY93" fmla="*/ 56514 h 131305"/>
                  <a:gd name="connsiteX94" fmla="*/ 441459 w 558682"/>
                  <a:gd name="connsiteY94" fmla="*/ 40934 h 131305"/>
                  <a:gd name="connsiteX95" fmla="*/ 447137 w 558682"/>
                  <a:gd name="connsiteY95" fmla="*/ 31031 h 131305"/>
                  <a:gd name="connsiteX96" fmla="*/ 423693 w 558682"/>
                  <a:gd name="connsiteY96" fmla="*/ 36856 h 131305"/>
                  <a:gd name="connsiteX97" fmla="*/ 409131 w 558682"/>
                  <a:gd name="connsiteY97" fmla="*/ 41224 h 131305"/>
                  <a:gd name="connsiteX98" fmla="*/ 409131 w 558682"/>
                  <a:gd name="connsiteY98" fmla="*/ 38167 h 131305"/>
                  <a:gd name="connsiteX99" fmla="*/ 436507 w 558682"/>
                  <a:gd name="connsiteY99" fmla="*/ 5839 h 131305"/>
                  <a:gd name="connsiteX100" fmla="*/ 428644 w 558682"/>
                  <a:gd name="connsiteY100" fmla="*/ -423 h 131305"/>
                  <a:gd name="connsiteX101" fmla="*/ 399520 w 558682"/>
                  <a:gd name="connsiteY101" fmla="*/ 30449 h 131305"/>
                  <a:gd name="connsiteX102" fmla="*/ 397919 w 558682"/>
                  <a:gd name="connsiteY102" fmla="*/ 35691 h 131305"/>
                  <a:gd name="connsiteX103" fmla="*/ 395588 w 558682"/>
                  <a:gd name="connsiteY103" fmla="*/ 45156 h 131305"/>
                  <a:gd name="connsiteX104" fmla="*/ 376221 w 558682"/>
                  <a:gd name="connsiteY104" fmla="*/ 50836 h 131305"/>
                  <a:gd name="connsiteX105" fmla="*/ 368358 w 558682"/>
                  <a:gd name="connsiteY105" fmla="*/ 597 h 131305"/>
                  <a:gd name="connsiteX106" fmla="*/ 354815 w 558682"/>
                  <a:gd name="connsiteY106" fmla="*/ 597 h 131305"/>
                  <a:gd name="connsiteX107" fmla="*/ 314770 w 558682"/>
                  <a:gd name="connsiteY107" fmla="*/ 69475 h 131305"/>
                  <a:gd name="connsiteX108" fmla="*/ 288267 w 558682"/>
                  <a:gd name="connsiteY108" fmla="*/ 79668 h 131305"/>
                  <a:gd name="connsiteX109" fmla="*/ 299626 w 558682"/>
                  <a:gd name="connsiteY109" fmla="*/ 89862 h 131305"/>
                  <a:gd name="connsiteX110" fmla="*/ 305887 w 558682"/>
                  <a:gd name="connsiteY110" fmla="*/ 88260 h 131305"/>
                  <a:gd name="connsiteX111" fmla="*/ 291325 w 558682"/>
                  <a:gd name="connsiteY111" fmla="*/ 119131 h 131305"/>
                  <a:gd name="connsiteX112" fmla="*/ 308945 w 558682"/>
                  <a:gd name="connsiteY112" fmla="*/ 119131 h 131305"/>
                  <a:gd name="connsiteX113" fmla="*/ 317245 w 558682"/>
                  <a:gd name="connsiteY113" fmla="*/ 107918 h 131305"/>
                  <a:gd name="connsiteX114" fmla="*/ 328021 w 558682"/>
                  <a:gd name="connsiteY114" fmla="*/ 81998 h 131305"/>
                  <a:gd name="connsiteX115" fmla="*/ 365299 w 558682"/>
                  <a:gd name="connsiteY115" fmla="*/ 69766 h 131305"/>
                  <a:gd name="connsiteX116" fmla="*/ 381464 w 558682"/>
                  <a:gd name="connsiteY116" fmla="*/ 114326 h 131305"/>
                  <a:gd name="connsiteX117" fmla="*/ 384958 w 558682"/>
                  <a:gd name="connsiteY117" fmla="*/ 114326 h 131305"/>
                  <a:gd name="connsiteX118" fmla="*/ 377968 w 558682"/>
                  <a:gd name="connsiteY118" fmla="*/ 65398 h 131305"/>
                  <a:gd name="connsiteX119" fmla="*/ 393550 w 558682"/>
                  <a:gd name="connsiteY119" fmla="*/ 60155 h 131305"/>
                  <a:gd name="connsiteX120" fmla="*/ 400540 w 558682"/>
                  <a:gd name="connsiteY120" fmla="*/ 114180 h 131305"/>
                  <a:gd name="connsiteX121" fmla="*/ 403889 w 558682"/>
                  <a:gd name="connsiteY121" fmla="*/ 106171 h 131305"/>
                  <a:gd name="connsiteX122" fmla="*/ 405200 w 558682"/>
                  <a:gd name="connsiteY122" fmla="*/ 87969 h 131305"/>
                  <a:gd name="connsiteX123" fmla="*/ 408111 w 558682"/>
                  <a:gd name="connsiteY123" fmla="*/ 55204 h 131305"/>
                  <a:gd name="connsiteX124" fmla="*/ 428353 w 558682"/>
                  <a:gd name="connsiteY124" fmla="*/ 48360 h 131305"/>
                  <a:gd name="connsiteX125" fmla="*/ 440876 w 558682"/>
                  <a:gd name="connsiteY125" fmla="*/ 43263 h 131305"/>
                  <a:gd name="connsiteX126" fmla="*/ 335156 w 558682"/>
                  <a:gd name="connsiteY126" fmla="*/ 65106 h 131305"/>
                  <a:gd name="connsiteX127" fmla="*/ 358601 w 558682"/>
                  <a:gd name="connsiteY127" fmla="*/ 17052 h 131305"/>
                  <a:gd name="connsiteX128" fmla="*/ 359911 w 558682"/>
                  <a:gd name="connsiteY128" fmla="*/ 17052 h 131305"/>
                  <a:gd name="connsiteX129" fmla="*/ 362824 w 558682"/>
                  <a:gd name="connsiteY129" fmla="*/ 56224 h 131305"/>
                  <a:gd name="connsiteX130" fmla="*/ 335156 w 558682"/>
                  <a:gd name="connsiteY130" fmla="*/ 64378 h 131305"/>
                  <a:gd name="connsiteX131" fmla="*/ 471747 w 558682"/>
                  <a:gd name="connsiteY131" fmla="*/ 49816 h 131305"/>
                  <a:gd name="connsiteX132" fmla="*/ 471747 w 558682"/>
                  <a:gd name="connsiteY132" fmla="*/ 49816 h 131305"/>
                  <a:gd name="connsiteX133" fmla="*/ 481067 w 558682"/>
                  <a:gd name="connsiteY133" fmla="*/ 47486 h 131305"/>
                  <a:gd name="connsiteX134" fmla="*/ 485145 w 558682"/>
                  <a:gd name="connsiteY134" fmla="*/ 42826 h 131305"/>
                  <a:gd name="connsiteX135" fmla="*/ 485145 w 558682"/>
                  <a:gd name="connsiteY135" fmla="*/ 36710 h 131305"/>
                  <a:gd name="connsiteX136" fmla="*/ 482960 w 558682"/>
                  <a:gd name="connsiteY136" fmla="*/ 35691 h 131305"/>
                  <a:gd name="connsiteX137" fmla="*/ 481067 w 558682"/>
                  <a:gd name="connsiteY137" fmla="*/ 36420 h 131305"/>
                  <a:gd name="connsiteX138" fmla="*/ 475243 w 558682"/>
                  <a:gd name="connsiteY138" fmla="*/ 38603 h 131305"/>
                  <a:gd name="connsiteX139" fmla="*/ 469854 w 558682"/>
                  <a:gd name="connsiteY139" fmla="*/ 43263 h 131305"/>
                  <a:gd name="connsiteX140" fmla="*/ 471311 w 558682"/>
                  <a:gd name="connsiteY140" fmla="*/ 48069 h 131305"/>
                  <a:gd name="connsiteX141" fmla="*/ 472039 w 558682"/>
                  <a:gd name="connsiteY141" fmla="*/ 49525 h 131305"/>
                  <a:gd name="connsiteX142" fmla="*/ 454710 w 558682"/>
                  <a:gd name="connsiteY142" fmla="*/ 62339 h 131305"/>
                  <a:gd name="connsiteX143" fmla="*/ 441895 w 558682"/>
                  <a:gd name="connsiteY143" fmla="*/ 62339 h 131305"/>
                  <a:gd name="connsiteX144" fmla="*/ 428499 w 558682"/>
                  <a:gd name="connsiteY144" fmla="*/ 72969 h 131305"/>
                  <a:gd name="connsiteX145" fmla="*/ 432285 w 558682"/>
                  <a:gd name="connsiteY145" fmla="*/ 62339 h 131305"/>
                  <a:gd name="connsiteX146" fmla="*/ 423547 w 558682"/>
                  <a:gd name="connsiteY146" fmla="*/ 64378 h 131305"/>
                  <a:gd name="connsiteX147" fmla="*/ 422528 w 558682"/>
                  <a:gd name="connsiteY147" fmla="*/ 65398 h 131305"/>
                  <a:gd name="connsiteX148" fmla="*/ 420635 w 558682"/>
                  <a:gd name="connsiteY148" fmla="*/ 68892 h 131305"/>
                  <a:gd name="connsiteX149" fmla="*/ 412771 w 558682"/>
                  <a:gd name="connsiteY149" fmla="*/ 103841 h 131305"/>
                  <a:gd name="connsiteX150" fmla="*/ 417869 w 558682"/>
                  <a:gd name="connsiteY150" fmla="*/ 106462 h 131305"/>
                  <a:gd name="connsiteX151" fmla="*/ 427043 w 558682"/>
                  <a:gd name="connsiteY151" fmla="*/ 103986 h 131305"/>
                  <a:gd name="connsiteX152" fmla="*/ 427043 w 558682"/>
                  <a:gd name="connsiteY152" fmla="*/ 100055 h 131305"/>
                  <a:gd name="connsiteX153" fmla="*/ 428790 w 558682"/>
                  <a:gd name="connsiteY153" fmla="*/ 92191 h 131305"/>
                  <a:gd name="connsiteX154" fmla="*/ 453836 w 558682"/>
                  <a:gd name="connsiteY154" fmla="*/ 64378 h 131305"/>
                  <a:gd name="connsiteX155" fmla="*/ 453836 w 558682"/>
                  <a:gd name="connsiteY155" fmla="*/ 61611 h 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8682" h="131305">
                    <a:moveTo>
                      <a:pt x="255502" y="73552"/>
                    </a:moveTo>
                    <a:cubicBezTo>
                      <a:pt x="250551" y="63505"/>
                      <a:pt x="228272" y="83454"/>
                      <a:pt x="226379" y="85930"/>
                    </a:cubicBezTo>
                    <a:cubicBezTo>
                      <a:pt x="228854" y="76319"/>
                      <a:pt x="231912" y="65980"/>
                      <a:pt x="234825" y="56806"/>
                    </a:cubicBezTo>
                    <a:cubicBezTo>
                      <a:pt x="238785" y="43249"/>
                      <a:pt x="244115" y="30129"/>
                      <a:pt x="250697" y="17634"/>
                    </a:cubicBezTo>
                    <a:cubicBezTo>
                      <a:pt x="252299" y="14577"/>
                      <a:pt x="252736" y="11081"/>
                      <a:pt x="250697" y="9479"/>
                    </a:cubicBezTo>
                    <a:cubicBezTo>
                      <a:pt x="249998" y="8999"/>
                      <a:pt x="249197" y="8693"/>
                      <a:pt x="248367" y="8606"/>
                    </a:cubicBezTo>
                    <a:cubicBezTo>
                      <a:pt x="245368" y="9276"/>
                      <a:pt x="242396" y="10106"/>
                      <a:pt x="239485" y="11081"/>
                    </a:cubicBezTo>
                    <a:lnTo>
                      <a:pt x="225796" y="43845"/>
                    </a:lnTo>
                    <a:cubicBezTo>
                      <a:pt x="219476" y="45841"/>
                      <a:pt x="213069" y="47486"/>
                      <a:pt x="206574" y="48797"/>
                    </a:cubicBezTo>
                    <a:cubicBezTo>
                      <a:pt x="207448" y="42826"/>
                      <a:pt x="221136" y="27245"/>
                      <a:pt x="208030" y="29139"/>
                    </a:cubicBezTo>
                    <a:cubicBezTo>
                      <a:pt x="204973" y="29139"/>
                      <a:pt x="206283" y="30740"/>
                      <a:pt x="202060" y="30886"/>
                    </a:cubicBezTo>
                    <a:cubicBezTo>
                      <a:pt x="197415" y="38996"/>
                      <a:pt x="193643" y="47588"/>
                      <a:pt x="190847" y="56514"/>
                    </a:cubicBezTo>
                    <a:cubicBezTo>
                      <a:pt x="185765" y="61131"/>
                      <a:pt x="179518" y="64305"/>
                      <a:pt x="172791" y="65688"/>
                    </a:cubicBezTo>
                    <a:cubicBezTo>
                      <a:pt x="175412" y="68309"/>
                      <a:pt x="179198" y="67436"/>
                      <a:pt x="182401" y="66999"/>
                    </a:cubicBezTo>
                    <a:cubicBezTo>
                      <a:pt x="185605" y="66562"/>
                      <a:pt x="184732" y="66999"/>
                      <a:pt x="184586" y="68019"/>
                    </a:cubicBezTo>
                    <a:lnTo>
                      <a:pt x="184586" y="70786"/>
                    </a:lnTo>
                    <a:cubicBezTo>
                      <a:pt x="179955" y="80396"/>
                      <a:pt x="172688" y="88478"/>
                      <a:pt x="163617" y="94084"/>
                    </a:cubicBezTo>
                    <a:cubicBezTo>
                      <a:pt x="160850" y="85784"/>
                      <a:pt x="171625" y="61757"/>
                      <a:pt x="158229" y="62048"/>
                    </a:cubicBezTo>
                    <a:cubicBezTo>
                      <a:pt x="139735" y="62048"/>
                      <a:pt x="129105" y="93065"/>
                      <a:pt x="119203" y="100055"/>
                    </a:cubicBezTo>
                    <a:cubicBezTo>
                      <a:pt x="114689" y="92483"/>
                      <a:pt x="129687" y="72096"/>
                      <a:pt x="137405" y="56369"/>
                    </a:cubicBezTo>
                    <a:lnTo>
                      <a:pt x="130561" y="56369"/>
                    </a:lnTo>
                    <a:cubicBezTo>
                      <a:pt x="126062" y="56776"/>
                      <a:pt x="121692" y="58117"/>
                      <a:pt x="117746" y="60300"/>
                    </a:cubicBezTo>
                    <a:cubicBezTo>
                      <a:pt x="112825" y="70159"/>
                      <a:pt x="108689" y="80382"/>
                      <a:pt x="105369" y="90881"/>
                    </a:cubicBezTo>
                    <a:cubicBezTo>
                      <a:pt x="104495" y="95104"/>
                      <a:pt x="105369" y="110685"/>
                      <a:pt x="112068" y="110394"/>
                    </a:cubicBezTo>
                    <a:cubicBezTo>
                      <a:pt x="125756" y="110394"/>
                      <a:pt x="142647" y="78503"/>
                      <a:pt x="148327" y="72096"/>
                    </a:cubicBezTo>
                    <a:cubicBezTo>
                      <a:pt x="148327" y="81415"/>
                      <a:pt x="142210" y="99909"/>
                      <a:pt x="156336" y="99618"/>
                    </a:cubicBezTo>
                    <a:cubicBezTo>
                      <a:pt x="164490" y="99618"/>
                      <a:pt x="174392" y="88988"/>
                      <a:pt x="181527" y="85056"/>
                    </a:cubicBezTo>
                    <a:cubicBezTo>
                      <a:pt x="180654" y="93648"/>
                      <a:pt x="178906" y="110394"/>
                      <a:pt x="189974" y="115199"/>
                    </a:cubicBezTo>
                    <a:cubicBezTo>
                      <a:pt x="190003" y="106564"/>
                      <a:pt x="191080" y="97958"/>
                      <a:pt x="193177" y="89570"/>
                    </a:cubicBezTo>
                    <a:cubicBezTo>
                      <a:pt x="195813" y="79275"/>
                      <a:pt x="200051" y="69445"/>
                      <a:pt x="205701" y="60446"/>
                    </a:cubicBezTo>
                    <a:cubicBezTo>
                      <a:pt x="211467" y="56500"/>
                      <a:pt x="217554" y="53035"/>
                      <a:pt x="223903" y="50107"/>
                    </a:cubicBezTo>
                    <a:cubicBezTo>
                      <a:pt x="223422" y="54141"/>
                      <a:pt x="222432" y="58102"/>
                      <a:pt x="220991" y="61903"/>
                    </a:cubicBezTo>
                    <a:cubicBezTo>
                      <a:pt x="216185" y="77673"/>
                      <a:pt x="212588" y="93793"/>
                      <a:pt x="210215" y="110103"/>
                    </a:cubicBezTo>
                    <a:lnTo>
                      <a:pt x="210215" y="113743"/>
                    </a:lnTo>
                    <a:lnTo>
                      <a:pt x="213855" y="112724"/>
                    </a:lnTo>
                    <a:cubicBezTo>
                      <a:pt x="228417" y="108210"/>
                      <a:pt x="234679" y="84764"/>
                      <a:pt x="243999" y="83600"/>
                    </a:cubicBezTo>
                    <a:cubicBezTo>
                      <a:pt x="247784" y="89716"/>
                      <a:pt x="248659" y="108210"/>
                      <a:pt x="258561" y="107918"/>
                    </a:cubicBezTo>
                    <a:lnTo>
                      <a:pt x="264094" y="107918"/>
                    </a:lnTo>
                    <a:cubicBezTo>
                      <a:pt x="265420" y="95977"/>
                      <a:pt x="263031" y="83935"/>
                      <a:pt x="257250" y="73407"/>
                    </a:cubicBezTo>
                    <a:moveTo>
                      <a:pt x="86293" y="76319"/>
                    </a:moveTo>
                    <a:cubicBezTo>
                      <a:pt x="87603" y="73115"/>
                      <a:pt x="88622" y="73698"/>
                      <a:pt x="89642" y="71950"/>
                    </a:cubicBezTo>
                    <a:cubicBezTo>
                      <a:pt x="93574" y="72969"/>
                      <a:pt x="91972" y="84328"/>
                      <a:pt x="90661" y="87531"/>
                    </a:cubicBezTo>
                    <a:cubicBezTo>
                      <a:pt x="89001" y="91172"/>
                      <a:pt x="86613" y="94434"/>
                      <a:pt x="83672" y="97143"/>
                    </a:cubicBezTo>
                    <a:cubicBezTo>
                      <a:pt x="82798" y="90095"/>
                      <a:pt x="83686" y="82930"/>
                      <a:pt x="86293" y="76319"/>
                    </a:cubicBezTo>
                    <a:moveTo>
                      <a:pt x="17415" y="71076"/>
                    </a:moveTo>
                    <a:cubicBezTo>
                      <a:pt x="28773" y="71076"/>
                      <a:pt x="42607" y="63650"/>
                      <a:pt x="41296" y="78794"/>
                    </a:cubicBezTo>
                    <a:cubicBezTo>
                      <a:pt x="40043" y="84780"/>
                      <a:pt x="37292" y="90342"/>
                      <a:pt x="33287" y="94958"/>
                    </a:cubicBezTo>
                    <a:cubicBezTo>
                      <a:pt x="28191" y="101803"/>
                      <a:pt x="11444" y="124082"/>
                      <a:pt x="10279" y="126994"/>
                    </a:cubicBezTo>
                    <a:cubicBezTo>
                      <a:pt x="9114" y="129907"/>
                      <a:pt x="12027" y="128888"/>
                      <a:pt x="13191" y="130343"/>
                    </a:cubicBezTo>
                    <a:cubicBezTo>
                      <a:pt x="37510" y="112870"/>
                      <a:pt x="53965" y="89424"/>
                      <a:pt x="74060" y="73407"/>
                    </a:cubicBezTo>
                    <a:cubicBezTo>
                      <a:pt x="72896" y="79960"/>
                      <a:pt x="60955" y="103986"/>
                      <a:pt x="79157" y="103550"/>
                    </a:cubicBezTo>
                    <a:cubicBezTo>
                      <a:pt x="90282" y="102822"/>
                      <a:pt x="99632" y="94900"/>
                      <a:pt x="102165" y="84037"/>
                    </a:cubicBezTo>
                    <a:cubicBezTo>
                      <a:pt x="104014" y="76668"/>
                      <a:pt x="104844" y="69067"/>
                      <a:pt x="104641" y="61466"/>
                    </a:cubicBezTo>
                    <a:cubicBezTo>
                      <a:pt x="94739" y="62777"/>
                      <a:pt x="92118" y="59136"/>
                      <a:pt x="86875" y="59281"/>
                    </a:cubicBezTo>
                    <a:cubicBezTo>
                      <a:pt x="76536" y="59281"/>
                      <a:pt x="67508" y="73843"/>
                      <a:pt x="55713" y="85930"/>
                    </a:cubicBezTo>
                    <a:cubicBezTo>
                      <a:pt x="57634" y="82784"/>
                      <a:pt x="58829" y="79246"/>
                      <a:pt x="59208" y="75590"/>
                    </a:cubicBezTo>
                    <a:cubicBezTo>
                      <a:pt x="60227" y="62194"/>
                      <a:pt x="43189" y="61028"/>
                      <a:pt x="35180" y="61028"/>
                    </a:cubicBezTo>
                    <a:cubicBezTo>
                      <a:pt x="29806" y="61626"/>
                      <a:pt x="24390" y="61626"/>
                      <a:pt x="19016" y="61028"/>
                    </a:cubicBezTo>
                    <a:cubicBezTo>
                      <a:pt x="19016" y="61028"/>
                      <a:pt x="19016" y="59864"/>
                      <a:pt x="20182" y="57534"/>
                    </a:cubicBezTo>
                    <a:cubicBezTo>
                      <a:pt x="31423" y="39171"/>
                      <a:pt x="44179" y="21770"/>
                      <a:pt x="58334" y="5547"/>
                    </a:cubicBezTo>
                    <a:cubicBezTo>
                      <a:pt x="58334" y="5547"/>
                      <a:pt x="56731" y="3655"/>
                      <a:pt x="55276" y="2926"/>
                    </a:cubicBezTo>
                    <a:cubicBezTo>
                      <a:pt x="49902" y="-1486"/>
                      <a:pt x="42155" y="-1486"/>
                      <a:pt x="36782" y="2926"/>
                    </a:cubicBezTo>
                    <a:cubicBezTo>
                      <a:pt x="23006" y="15741"/>
                      <a:pt x="11444" y="30754"/>
                      <a:pt x="2561" y="47341"/>
                    </a:cubicBezTo>
                    <a:cubicBezTo>
                      <a:pt x="-2827" y="60883"/>
                      <a:pt x="-497" y="70640"/>
                      <a:pt x="17123" y="70202"/>
                    </a:cubicBezTo>
                    <a:moveTo>
                      <a:pt x="541354" y="83746"/>
                    </a:moveTo>
                    <a:cubicBezTo>
                      <a:pt x="538528" y="88114"/>
                      <a:pt x="534874" y="91871"/>
                      <a:pt x="530578" y="94812"/>
                    </a:cubicBezTo>
                    <a:cubicBezTo>
                      <a:pt x="531670" y="86454"/>
                      <a:pt x="534714" y="78474"/>
                      <a:pt x="539461" y="71513"/>
                    </a:cubicBezTo>
                    <a:cubicBezTo>
                      <a:pt x="541936" y="68019"/>
                      <a:pt x="543247" y="67145"/>
                      <a:pt x="544557" y="66562"/>
                    </a:cubicBezTo>
                    <a:cubicBezTo>
                      <a:pt x="548926" y="67436"/>
                      <a:pt x="544557" y="80105"/>
                      <a:pt x="541354" y="83746"/>
                    </a:cubicBezTo>
                    <a:moveTo>
                      <a:pt x="542664" y="57825"/>
                    </a:moveTo>
                    <a:cubicBezTo>
                      <a:pt x="536024" y="59645"/>
                      <a:pt x="530447" y="64116"/>
                      <a:pt x="527228" y="70202"/>
                    </a:cubicBezTo>
                    <a:lnTo>
                      <a:pt x="527228" y="70202"/>
                    </a:lnTo>
                    <a:lnTo>
                      <a:pt x="524899" y="73989"/>
                    </a:lnTo>
                    <a:cubicBezTo>
                      <a:pt x="517036" y="85202"/>
                      <a:pt x="506988" y="99182"/>
                      <a:pt x="499997" y="99182"/>
                    </a:cubicBezTo>
                    <a:cubicBezTo>
                      <a:pt x="497231" y="99182"/>
                      <a:pt x="494755" y="93502"/>
                      <a:pt x="497086" y="86949"/>
                    </a:cubicBezTo>
                    <a:cubicBezTo>
                      <a:pt x="504512" y="65252"/>
                      <a:pt x="523588" y="61320"/>
                      <a:pt x="521840" y="57825"/>
                    </a:cubicBezTo>
                    <a:cubicBezTo>
                      <a:pt x="512244" y="56048"/>
                      <a:pt x="502357" y="58553"/>
                      <a:pt x="494755" y="64669"/>
                    </a:cubicBezTo>
                    <a:cubicBezTo>
                      <a:pt x="481067" y="74717"/>
                      <a:pt x="465631" y="93793"/>
                      <a:pt x="464903" y="92628"/>
                    </a:cubicBezTo>
                    <a:cubicBezTo>
                      <a:pt x="461409" y="86803"/>
                      <a:pt x="475243" y="70494"/>
                      <a:pt x="481359" y="58117"/>
                    </a:cubicBezTo>
                    <a:cubicBezTo>
                      <a:pt x="479568" y="57985"/>
                      <a:pt x="477762" y="57985"/>
                      <a:pt x="475971" y="58117"/>
                    </a:cubicBezTo>
                    <a:cubicBezTo>
                      <a:pt x="471893" y="58334"/>
                      <a:pt x="467889" y="59325"/>
                      <a:pt x="464176" y="61028"/>
                    </a:cubicBezTo>
                    <a:cubicBezTo>
                      <a:pt x="458802" y="68587"/>
                      <a:pt x="454448" y="76799"/>
                      <a:pt x="451215" y="85493"/>
                    </a:cubicBezTo>
                    <a:cubicBezTo>
                      <a:pt x="449614" y="93939"/>
                      <a:pt x="451215" y="103696"/>
                      <a:pt x="456749" y="103550"/>
                    </a:cubicBezTo>
                    <a:cubicBezTo>
                      <a:pt x="464612" y="103550"/>
                      <a:pt x="474660" y="88988"/>
                      <a:pt x="482814" y="79668"/>
                    </a:cubicBezTo>
                    <a:cubicBezTo>
                      <a:pt x="482116" y="81153"/>
                      <a:pt x="481577" y="82726"/>
                      <a:pt x="481213" y="84328"/>
                    </a:cubicBezTo>
                    <a:cubicBezTo>
                      <a:pt x="478592" y="94812"/>
                      <a:pt x="481213" y="107481"/>
                      <a:pt x="495775" y="107481"/>
                    </a:cubicBezTo>
                    <a:cubicBezTo>
                      <a:pt x="502910" y="107481"/>
                      <a:pt x="510337" y="98162"/>
                      <a:pt x="518346" y="88551"/>
                    </a:cubicBezTo>
                    <a:cubicBezTo>
                      <a:pt x="516744" y="95977"/>
                      <a:pt x="518346" y="101803"/>
                      <a:pt x="524899" y="101511"/>
                    </a:cubicBezTo>
                    <a:cubicBezTo>
                      <a:pt x="532253" y="100900"/>
                      <a:pt x="539068" y="97390"/>
                      <a:pt x="543829" y="91755"/>
                    </a:cubicBezTo>
                    <a:cubicBezTo>
                      <a:pt x="547615" y="103550"/>
                      <a:pt x="556352" y="99764"/>
                      <a:pt x="556352" y="99764"/>
                    </a:cubicBezTo>
                    <a:cubicBezTo>
                      <a:pt x="554299" y="95920"/>
                      <a:pt x="553295" y="91594"/>
                      <a:pt x="553440" y="87241"/>
                    </a:cubicBezTo>
                    <a:cubicBezTo>
                      <a:pt x="554081" y="78882"/>
                      <a:pt x="555450" y="70610"/>
                      <a:pt x="557517" y="62485"/>
                    </a:cubicBezTo>
                    <a:cubicBezTo>
                      <a:pt x="557517" y="60883"/>
                      <a:pt x="558391" y="59281"/>
                      <a:pt x="558683" y="57825"/>
                    </a:cubicBezTo>
                    <a:cubicBezTo>
                      <a:pt x="553368" y="56719"/>
                      <a:pt x="547935" y="56281"/>
                      <a:pt x="542519" y="56514"/>
                    </a:cubicBezTo>
                    <a:moveTo>
                      <a:pt x="441459" y="40934"/>
                    </a:moveTo>
                    <a:cubicBezTo>
                      <a:pt x="444619" y="38545"/>
                      <a:pt x="446672" y="34963"/>
                      <a:pt x="447137" y="31031"/>
                    </a:cubicBezTo>
                    <a:cubicBezTo>
                      <a:pt x="441605" y="34526"/>
                      <a:pt x="444371" y="30157"/>
                      <a:pt x="423693" y="36856"/>
                    </a:cubicBezTo>
                    <a:lnTo>
                      <a:pt x="409131" y="41224"/>
                    </a:lnTo>
                    <a:lnTo>
                      <a:pt x="409131" y="38167"/>
                    </a:lnTo>
                    <a:cubicBezTo>
                      <a:pt x="411111" y="22949"/>
                      <a:pt x="421815" y="10295"/>
                      <a:pt x="436507" y="5839"/>
                    </a:cubicBezTo>
                    <a:cubicBezTo>
                      <a:pt x="438692" y="4674"/>
                      <a:pt x="440730" y="-3044"/>
                      <a:pt x="428644" y="-423"/>
                    </a:cubicBezTo>
                    <a:cubicBezTo>
                      <a:pt x="414388" y="4354"/>
                      <a:pt x="403467" y="15945"/>
                      <a:pt x="399520" y="30449"/>
                    </a:cubicBezTo>
                    <a:lnTo>
                      <a:pt x="397919" y="35691"/>
                    </a:lnTo>
                    <a:cubicBezTo>
                      <a:pt x="397044" y="38749"/>
                      <a:pt x="396316" y="41952"/>
                      <a:pt x="395588" y="45156"/>
                    </a:cubicBezTo>
                    <a:lnTo>
                      <a:pt x="376221" y="50836"/>
                    </a:lnTo>
                    <a:cubicBezTo>
                      <a:pt x="373018" y="18799"/>
                      <a:pt x="373454" y="2490"/>
                      <a:pt x="368358" y="597"/>
                    </a:cubicBezTo>
                    <a:cubicBezTo>
                      <a:pt x="366902" y="597"/>
                      <a:pt x="358747" y="-2462"/>
                      <a:pt x="354815" y="597"/>
                    </a:cubicBezTo>
                    <a:cubicBezTo>
                      <a:pt x="339525" y="22367"/>
                      <a:pt x="326128" y="45419"/>
                      <a:pt x="314770" y="69475"/>
                    </a:cubicBezTo>
                    <a:cubicBezTo>
                      <a:pt x="305756" y="72373"/>
                      <a:pt x="296902" y="75780"/>
                      <a:pt x="288267" y="79668"/>
                    </a:cubicBezTo>
                    <a:cubicBezTo>
                      <a:pt x="284189" y="81853"/>
                      <a:pt x="294966" y="89134"/>
                      <a:pt x="299626" y="89862"/>
                    </a:cubicBezTo>
                    <a:lnTo>
                      <a:pt x="305887" y="88260"/>
                    </a:lnTo>
                    <a:cubicBezTo>
                      <a:pt x="298023" y="103696"/>
                      <a:pt x="291325" y="116073"/>
                      <a:pt x="291325" y="119131"/>
                    </a:cubicBezTo>
                    <a:cubicBezTo>
                      <a:pt x="295402" y="119131"/>
                      <a:pt x="303120" y="122189"/>
                      <a:pt x="308945" y="119131"/>
                    </a:cubicBezTo>
                    <a:cubicBezTo>
                      <a:pt x="312891" y="116422"/>
                      <a:pt x="315803" y="112476"/>
                      <a:pt x="317245" y="107918"/>
                    </a:cubicBezTo>
                    <a:cubicBezTo>
                      <a:pt x="319430" y="102093"/>
                      <a:pt x="323361" y="93356"/>
                      <a:pt x="328021" y="81998"/>
                    </a:cubicBezTo>
                    <a:lnTo>
                      <a:pt x="365299" y="69766"/>
                    </a:lnTo>
                    <a:cubicBezTo>
                      <a:pt x="368649" y="87531"/>
                      <a:pt x="371270" y="104860"/>
                      <a:pt x="381464" y="114326"/>
                    </a:cubicBezTo>
                    <a:cubicBezTo>
                      <a:pt x="382482" y="115199"/>
                      <a:pt x="385686" y="116947"/>
                      <a:pt x="384958" y="114326"/>
                    </a:cubicBezTo>
                    <a:cubicBezTo>
                      <a:pt x="381259" y="98249"/>
                      <a:pt x="378915" y="81881"/>
                      <a:pt x="377968" y="65398"/>
                    </a:cubicBezTo>
                    <a:lnTo>
                      <a:pt x="393550" y="60155"/>
                    </a:lnTo>
                    <a:cubicBezTo>
                      <a:pt x="389035" y="88114"/>
                      <a:pt x="393550" y="114471"/>
                      <a:pt x="400540" y="114180"/>
                    </a:cubicBezTo>
                    <a:cubicBezTo>
                      <a:pt x="403452" y="114180"/>
                      <a:pt x="403452" y="110103"/>
                      <a:pt x="403889" y="106171"/>
                    </a:cubicBezTo>
                    <a:cubicBezTo>
                      <a:pt x="404325" y="102239"/>
                      <a:pt x="404763" y="90881"/>
                      <a:pt x="405200" y="87969"/>
                    </a:cubicBezTo>
                    <a:lnTo>
                      <a:pt x="408111" y="55204"/>
                    </a:lnTo>
                    <a:lnTo>
                      <a:pt x="428353" y="48360"/>
                    </a:lnTo>
                    <a:cubicBezTo>
                      <a:pt x="433886" y="46176"/>
                      <a:pt x="438692" y="44428"/>
                      <a:pt x="440876" y="43263"/>
                    </a:cubicBezTo>
                    <a:moveTo>
                      <a:pt x="335156" y="65106"/>
                    </a:moveTo>
                    <a:cubicBezTo>
                      <a:pt x="344767" y="43845"/>
                      <a:pt x="354961" y="22585"/>
                      <a:pt x="358601" y="17052"/>
                    </a:cubicBezTo>
                    <a:cubicBezTo>
                      <a:pt x="358601" y="17052"/>
                      <a:pt x="359911" y="16032"/>
                      <a:pt x="359911" y="17052"/>
                    </a:cubicBezTo>
                    <a:cubicBezTo>
                      <a:pt x="359911" y="23750"/>
                      <a:pt x="360639" y="39914"/>
                      <a:pt x="362824" y="56224"/>
                    </a:cubicBezTo>
                    <a:lnTo>
                      <a:pt x="335156" y="64378"/>
                    </a:lnTo>
                    <a:moveTo>
                      <a:pt x="471747" y="49816"/>
                    </a:moveTo>
                    <a:lnTo>
                      <a:pt x="471747" y="49816"/>
                    </a:lnTo>
                    <a:cubicBezTo>
                      <a:pt x="474922" y="49351"/>
                      <a:pt x="478038" y="48564"/>
                      <a:pt x="481067" y="47486"/>
                    </a:cubicBezTo>
                    <a:cubicBezTo>
                      <a:pt x="483019" y="46569"/>
                      <a:pt x="484489" y="44880"/>
                      <a:pt x="485145" y="42826"/>
                    </a:cubicBezTo>
                    <a:cubicBezTo>
                      <a:pt x="485741" y="40831"/>
                      <a:pt x="485741" y="38705"/>
                      <a:pt x="485145" y="36710"/>
                    </a:cubicBezTo>
                    <a:cubicBezTo>
                      <a:pt x="484723" y="35924"/>
                      <a:pt x="483834" y="35516"/>
                      <a:pt x="482960" y="35691"/>
                    </a:cubicBezTo>
                    <a:cubicBezTo>
                      <a:pt x="482262" y="35691"/>
                      <a:pt x="481577" y="35939"/>
                      <a:pt x="481067" y="36420"/>
                    </a:cubicBezTo>
                    <a:cubicBezTo>
                      <a:pt x="479189" y="37322"/>
                      <a:pt x="477252" y="38050"/>
                      <a:pt x="475243" y="38603"/>
                    </a:cubicBezTo>
                    <a:cubicBezTo>
                      <a:pt x="471311" y="39768"/>
                      <a:pt x="469418" y="42681"/>
                      <a:pt x="469854" y="43263"/>
                    </a:cubicBezTo>
                    <a:cubicBezTo>
                      <a:pt x="470554" y="44792"/>
                      <a:pt x="471049" y="46409"/>
                      <a:pt x="471311" y="48069"/>
                    </a:cubicBezTo>
                    <a:cubicBezTo>
                      <a:pt x="471369" y="48622"/>
                      <a:pt x="471631" y="49146"/>
                      <a:pt x="472039" y="49525"/>
                    </a:cubicBezTo>
                    <a:moveTo>
                      <a:pt x="454710" y="62339"/>
                    </a:moveTo>
                    <a:cubicBezTo>
                      <a:pt x="450545" y="60971"/>
                      <a:pt x="446060" y="60971"/>
                      <a:pt x="441895" y="62339"/>
                    </a:cubicBezTo>
                    <a:cubicBezTo>
                      <a:pt x="436464" y="64465"/>
                      <a:pt x="431804" y="68164"/>
                      <a:pt x="428499" y="72969"/>
                    </a:cubicBezTo>
                    <a:cubicBezTo>
                      <a:pt x="428964" y="69198"/>
                      <a:pt x="430260" y="65558"/>
                      <a:pt x="432285" y="62339"/>
                    </a:cubicBezTo>
                    <a:cubicBezTo>
                      <a:pt x="429314" y="62718"/>
                      <a:pt x="426387" y="63402"/>
                      <a:pt x="423547" y="64378"/>
                    </a:cubicBezTo>
                    <a:cubicBezTo>
                      <a:pt x="423241" y="64757"/>
                      <a:pt x="422906" y="65092"/>
                      <a:pt x="422528" y="65398"/>
                    </a:cubicBezTo>
                    <a:cubicBezTo>
                      <a:pt x="421538" y="66329"/>
                      <a:pt x="420883" y="67553"/>
                      <a:pt x="420635" y="68892"/>
                    </a:cubicBezTo>
                    <a:lnTo>
                      <a:pt x="412771" y="103841"/>
                    </a:lnTo>
                    <a:cubicBezTo>
                      <a:pt x="414184" y="105181"/>
                      <a:pt x="415946" y="106098"/>
                      <a:pt x="417869" y="106462"/>
                    </a:cubicBezTo>
                    <a:cubicBezTo>
                      <a:pt x="420999" y="105967"/>
                      <a:pt x="424087" y="105137"/>
                      <a:pt x="427043" y="103986"/>
                    </a:cubicBezTo>
                    <a:cubicBezTo>
                      <a:pt x="426781" y="102690"/>
                      <a:pt x="426781" y="101351"/>
                      <a:pt x="427043" y="100055"/>
                    </a:cubicBezTo>
                    <a:cubicBezTo>
                      <a:pt x="427844" y="97492"/>
                      <a:pt x="428426" y="94857"/>
                      <a:pt x="428790" y="92191"/>
                    </a:cubicBezTo>
                    <a:cubicBezTo>
                      <a:pt x="432096" y="79392"/>
                      <a:pt x="441444" y="68995"/>
                      <a:pt x="453836" y="64378"/>
                    </a:cubicBezTo>
                    <a:cubicBezTo>
                      <a:pt x="455875" y="62631"/>
                      <a:pt x="456167" y="61757"/>
                      <a:pt x="453836" y="61611"/>
                    </a:cubicBezTo>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4" name="Freeform: Shape 1193">
                <a:extLst>
                  <a:ext uri="{FF2B5EF4-FFF2-40B4-BE49-F238E27FC236}">
                    <a16:creationId xmlns:a16="http://schemas.microsoft.com/office/drawing/2014/main" id="{ACCC7945-E5F3-D35A-9A76-8ED44DBDBA36}"/>
                  </a:ext>
                </a:extLst>
              </p:cNvPr>
              <p:cNvSpPr/>
              <p:nvPr/>
            </p:nvSpPr>
            <p:spPr>
              <a:xfrm>
                <a:off x="10740027" y="6111205"/>
                <a:ext cx="14853" cy="45578"/>
              </a:xfrm>
              <a:custGeom>
                <a:avLst/>
                <a:gdLst>
                  <a:gd name="connsiteX0" fmla="*/ 12378 w 14853"/>
                  <a:gd name="connsiteY0" fmla="*/ 15348 h 45578"/>
                  <a:gd name="connsiteX1" fmla="*/ 10631 w 14853"/>
                  <a:gd name="connsiteY1" fmla="*/ 27288 h 45578"/>
                  <a:gd name="connsiteX2" fmla="*/ 8446 w 14853"/>
                  <a:gd name="connsiteY2" fmla="*/ 44617 h 45578"/>
                  <a:gd name="connsiteX3" fmla="*/ 0 w 14853"/>
                  <a:gd name="connsiteY3" fmla="*/ 44617 h 45578"/>
                  <a:gd name="connsiteX4" fmla="*/ 2621 w 14853"/>
                  <a:gd name="connsiteY4" fmla="*/ 27434 h 45578"/>
                  <a:gd name="connsiteX5" fmla="*/ 4224 w 14853"/>
                  <a:gd name="connsiteY5" fmla="*/ 15348 h 45578"/>
                  <a:gd name="connsiteX6" fmla="*/ 6262 w 14853"/>
                  <a:gd name="connsiteY6" fmla="*/ -962 h 45578"/>
                  <a:gd name="connsiteX7" fmla="*/ 14853 w 14853"/>
                  <a:gd name="connsiteY7" fmla="*/ -962 h 45578"/>
                  <a:gd name="connsiteX8" fmla="*/ 12378 w 14853"/>
                  <a:gd name="connsiteY8" fmla="*/ 15348 h 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3" h="45578">
                    <a:moveTo>
                      <a:pt x="12378" y="15348"/>
                    </a:moveTo>
                    <a:lnTo>
                      <a:pt x="10631" y="27288"/>
                    </a:lnTo>
                    <a:cubicBezTo>
                      <a:pt x="9174" y="37191"/>
                      <a:pt x="8738" y="41850"/>
                      <a:pt x="8446" y="44617"/>
                    </a:cubicBezTo>
                    <a:lnTo>
                      <a:pt x="0" y="44617"/>
                    </a:lnTo>
                    <a:cubicBezTo>
                      <a:pt x="0" y="41559"/>
                      <a:pt x="1311" y="36754"/>
                      <a:pt x="2621" y="27434"/>
                    </a:cubicBezTo>
                    <a:lnTo>
                      <a:pt x="4224" y="15348"/>
                    </a:lnTo>
                    <a:cubicBezTo>
                      <a:pt x="5388" y="6319"/>
                      <a:pt x="5971" y="1950"/>
                      <a:pt x="6262" y="-962"/>
                    </a:cubicBezTo>
                    <a:lnTo>
                      <a:pt x="14853" y="-962"/>
                    </a:lnTo>
                    <a:cubicBezTo>
                      <a:pt x="14853" y="2096"/>
                      <a:pt x="13543" y="6319"/>
                      <a:pt x="12378" y="1534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5" name="Freeform: Shape 1194">
                <a:extLst>
                  <a:ext uri="{FF2B5EF4-FFF2-40B4-BE49-F238E27FC236}">
                    <a16:creationId xmlns:a16="http://schemas.microsoft.com/office/drawing/2014/main" id="{2A1825A0-F7BC-1F39-E6CE-03199892D481}"/>
                  </a:ext>
                </a:extLst>
              </p:cNvPr>
              <p:cNvSpPr/>
              <p:nvPr/>
            </p:nvSpPr>
            <p:spPr>
              <a:xfrm>
                <a:off x="10758376" y="6123729"/>
                <a:ext cx="32280" cy="33055"/>
              </a:xfrm>
              <a:custGeom>
                <a:avLst/>
                <a:gdLst>
                  <a:gd name="connsiteX0" fmla="*/ 31163 w 32280"/>
                  <a:gd name="connsiteY0" fmla="*/ 13454 h 33055"/>
                  <a:gd name="connsiteX1" fmla="*/ 29852 w 32280"/>
                  <a:gd name="connsiteY1" fmla="*/ 22191 h 33055"/>
                  <a:gd name="connsiteX2" fmla="*/ 28542 w 32280"/>
                  <a:gd name="connsiteY2" fmla="*/ 32093 h 33055"/>
                  <a:gd name="connsiteX3" fmla="*/ 21115 w 32280"/>
                  <a:gd name="connsiteY3" fmla="*/ 32093 h 33055"/>
                  <a:gd name="connsiteX4" fmla="*/ 23590 w 32280"/>
                  <a:gd name="connsiteY4" fmla="*/ 14910 h 33055"/>
                  <a:gd name="connsiteX5" fmla="*/ 23590 w 32280"/>
                  <a:gd name="connsiteY5" fmla="*/ 9959 h 33055"/>
                  <a:gd name="connsiteX6" fmla="*/ 20387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621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1 w 32280"/>
                  <a:gd name="connsiteY14" fmla="*/ -962 h 33055"/>
                  <a:gd name="connsiteX15" fmla="*/ 32182 w 32280"/>
                  <a:gd name="connsiteY15" fmla="*/ 7629 h 33055"/>
                  <a:gd name="connsiteX16" fmla="*/ 32182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163" y="13454"/>
                    </a:moveTo>
                    <a:lnTo>
                      <a:pt x="29852" y="22191"/>
                    </a:lnTo>
                    <a:cubicBezTo>
                      <a:pt x="29852" y="25685"/>
                      <a:pt x="28833" y="29035"/>
                      <a:pt x="28542" y="32093"/>
                    </a:cubicBezTo>
                    <a:lnTo>
                      <a:pt x="21115" y="32093"/>
                    </a:lnTo>
                    <a:lnTo>
                      <a:pt x="23590" y="14910"/>
                    </a:lnTo>
                    <a:cubicBezTo>
                      <a:pt x="23590" y="13600"/>
                      <a:pt x="23590" y="11124"/>
                      <a:pt x="23590" y="9959"/>
                    </a:cubicBezTo>
                    <a:cubicBezTo>
                      <a:pt x="23590" y="8794"/>
                      <a:pt x="22280" y="5154"/>
                      <a:pt x="20387" y="5154"/>
                    </a:cubicBezTo>
                    <a:cubicBezTo>
                      <a:pt x="18494" y="5154"/>
                      <a:pt x="15436" y="6319"/>
                      <a:pt x="10776" y="12726"/>
                    </a:cubicBezTo>
                    <a:cubicBezTo>
                      <a:pt x="10776" y="12726"/>
                      <a:pt x="8446" y="30200"/>
                      <a:pt x="8155" y="32093"/>
                    </a:cubicBezTo>
                    <a:lnTo>
                      <a:pt x="0" y="32093"/>
                    </a:lnTo>
                    <a:cubicBezTo>
                      <a:pt x="874" y="26996"/>
                      <a:pt x="1747" y="20881"/>
                      <a:pt x="2621" y="15347"/>
                    </a:cubicBezTo>
                    <a:cubicBezTo>
                      <a:pt x="3597" y="10105"/>
                      <a:pt x="3888" y="4716"/>
                      <a:pt x="3495" y="-526"/>
                    </a:cubicBezTo>
                    <a:lnTo>
                      <a:pt x="11649" y="-526"/>
                    </a:lnTo>
                    <a:cubicBezTo>
                      <a:pt x="11912" y="2095"/>
                      <a:pt x="11912" y="4571"/>
                      <a:pt x="11649" y="7192"/>
                    </a:cubicBezTo>
                    <a:cubicBezTo>
                      <a:pt x="17329" y="57"/>
                      <a:pt x="20969" y="-962"/>
                      <a:pt x="24901" y="-962"/>
                    </a:cubicBezTo>
                    <a:cubicBezTo>
                      <a:pt x="28833" y="-962"/>
                      <a:pt x="32182" y="1659"/>
                      <a:pt x="32182" y="7629"/>
                    </a:cubicBezTo>
                    <a:cubicBezTo>
                      <a:pt x="32313" y="9813"/>
                      <a:pt x="32313" y="11852"/>
                      <a:pt x="32182"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6" name="Freeform: Shape 1195">
                <a:extLst>
                  <a:ext uri="{FF2B5EF4-FFF2-40B4-BE49-F238E27FC236}">
                    <a16:creationId xmlns:a16="http://schemas.microsoft.com/office/drawing/2014/main" id="{976CFC90-8819-A32B-D61B-DC978191414D}"/>
                  </a:ext>
                </a:extLst>
              </p:cNvPr>
              <p:cNvSpPr/>
              <p:nvPr/>
            </p:nvSpPr>
            <p:spPr>
              <a:xfrm>
                <a:off x="10793179" y="6123146"/>
                <a:ext cx="23444" cy="34366"/>
              </a:xfrm>
              <a:custGeom>
                <a:avLst/>
                <a:gdLst>
                  <a:gd name="connsiteX0" fmla="*/ 21989 w 23444"/>
                  <a:gd name="connsiteY0" fmla="*/ 7192 h 34366"/>
                  <a:gd name="connsiteX1" fmla="*/ 15727 w 23444"/>
                  <a:gd name="connsiteY1" fmla="*/ 4717 h 34366"/>
                  <a:gd name="connsiteX2" fmla="*/ 10921 w 23444"/>
                  <a:gd name="connsiteY2" fmla="*/ 8795 h 34366"/>
                  <a:gd name="connsiteX3" fmla="*/ 15290 w 23444"/>
                  <a:gd name="connsiteY3" fmla="*/ 14328 h 34366"/>
                  <a:gd name="connsiteX4" fmla="*/ 21261 w 23444"/>
                  <a:gd name="connsiteY4" fmla="*/ 23211 h 34366"/>
                  <a:gd name="connsiteX5" fmla="*/ 8300 w 23444"/>
                  <a:gd name="connsiteY5" fmla="*/ 33405 h 34366"/>
                  <a:gd name="connsiteX6" fmla="*/ 0 w 23444"/>
                  <a:gd name="connsiteY6" fmla="*/ 31366 h 34366"/>
                  <a:gd name="connsiteX7" fmla="*/ 1019 w 23444"/>
                  <a:gd name="connsiteY7" fmla="*/ 24521 h 34366"/>
                  <a:gd name="connsiteX8" fmla="*/ 8592 w 23444"/>
                  <a:gd name="connsiteY8" fmla="*/ 27871 h 34366"/>
                  <a:gd name="connsiteX9" fmla="*/ 13251 w 23444"/>
                  <a:gd name="connsiteY9" fmla="*/ 24085 h 34366"/>
                  <a:gd name="connsiteX10" fmla="*/ 9320 w 23444"/>
                  <a:gd name="connsiteY10" fmla="*/ 18843 h 34366"/>
                  <a:gd name="connsiteX11" fmla="*/ 3203 w 23444"/>
                  <a:gd name="connsiteY11" fmla="*/ 9523 h 34366"/>
                  <a:gd name="connsiteX12" fmla="*/ 15873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1989" y="7192"/>
                    </a:moveTo>
                    <a:cubicBezTo>
                      <a:pt x="20270" y="5591"/>
                      <a:pt x="18042" y="4717"/>
                      <a:pt x="15727" y="4717"/>
                    </a:cubicBezTo>
                    <a:cubicBezTo>
                      <a:pt x="12377" y="4717"/>
                      <a:pt x="10921" y="6756"/>
                      <a:pt x="10921" y="8795"/>
                    </a:cubicBezTo>
                    <a:cubicBezTo>
                      <a:pt x="10921" y="10833"/>
                      <a:pt x="12087" y="12144"/>
                      <a:pt x="15290" y="14328"/>
                    </a:cubicBezTo>
                    <a:cubicBezTo>
                      <a:pt x="18756" y="15930"/>
                      <a:pt x="21042" y="19425"/>
                      <a:pt x="21261" y="23211"/>
                    </a:cubicBezTo>
                    <a:cubicBezTo>
                      <a:pt x="21261" y="28307"/>
                      <a:pt x="17329" y="33405"/>
                      <a:pt x="8300" y="33405"/>
                    </a:cubicBezTo>
                    <a:cubicBezTo>
                      <a:pt x="5417" y="33405"/>
                      <a:pt x="2592" y="32676"/>
                      <a:pt x="0" y="31366"/>
                    </a:cubicBezTo>
                    <a:lnTo>
                      <a:pt x="1019" y="24521"/>
                    </a:lnTo>
                    <a:cubicBezTo>
                      <a:pt x="2985" y="26560"/>
                      <a:pt x="5723" y="27871"/>
                      <a:pt x="8592" y="27871"/>
                    </a:cubicBezTo>
                    <a:cubicBezTo>
                      <a:pt x="11504" y="27871"/>
                      <a:pt x="13251" y="26560"/>
                      <a:pt x="13251" y="24085"/>
                    </a:cubicBezTo>
                    <a:cubicBezTo>
                      <a:pt x="13251" y="21609"/>
                      <a:pt x="12232" y="20881"/>
                      <a:pt x="9320" y="18843"/>
                    </a:cubicBezTo>
                    <a:cubicBezTo>
                      <a:pt x="6407" y="16804"/>
                      <a:pt x="3203" y="13600"/>
                      <a:pt x="3203" y="9523"/>
                    </a:cubicBezTo>
                    <a:cubicBezTo>
                      <a:pt x="3203" y="5445"/>
                      <a:pt x="7427" y="-962"/>
                      <a:pt x="15873"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7" name="Freeform: Shape 1196">
                <a:extLst>
                  <a:ext uri="{FF2B5EF4-FFF2-40B4-BE49-F238E27FC236}">
                    <a16:creationId xmlns:a16="http://schemas.microsoft.com/office/drawing/2014/main" id="{8BC65DD6-5FAC-1C81-4D0C-552573CE6548}"/>
                  </a:ext>
                </a:extLst>
              </p:cNvPr>
              <p:cNvSpPr/>
              <p:nvPr/>
            </p:nvSpPr>
            <p:spPr>
              <a:xfrm>
                <a:off x="10816333" y="6123583"/>
                <a:ext cx="35120" cy="48782"/>
              </a:xfrm>
              <a:custGeom>
                <a:avLst/>
                <a:gdLst>
                  <a:gd name="connsiteX0" fmla="*/ 16454 w 35120"/>
                  <a:gd name="connsiteY0" fmla="*/ 32967 h 48782"/>
                  <a:gd name="connsiteX1" fmla="*/ 10776 w 35120"/>
                  <a:gd name="connsiteY1" fmla="*/ 31365 h 48782"/>
                  <a:gd name="connsiteX2" fmla="*/ 8300 w 35120"/>
                  <a:gd name="connsiteY2" fmla="*/ 47820 h 48782"/>
                  <a:gd name="connsiteX3" fmla="*/ 0 w 35120"/>
                  <a:gd name="connsiteY3" fmla="*/ 47820 h 48782"/>
                  <a:gd name="connsiteX4" fmla="*/ 4223 w 35120"/>
                  <a:gd name="connsiteY4" fmla="*/ 22046 h 48782"/>
                  <a:gd name="connsiteX5" fmla="*/ 6552 w 35120"/>
                  <a:gd name="connsiteY5" fmla="*/ -380 h 48782"/>
                  <a:gd name="connsiteX6" fmla="*/ 14853 w 35120"/>
                  <a:gd name="connsiteY6" fmla="*/ -380 h 48782"/>
                  <a:gd name="connsiteX7" fmla="*/ 13979 w 35120"/>
                  <a:gd name="connsiteY7" fmla="*/ 6464 h 48782"/>
                  <a:gd name="connsiteX8" fmla="*/ 26357 w 35120"/>
                  <a:gd name="connsiteY8" fmla="*/ -962 h 48782"/>
                  <a:gd name="connsiteX9" fmla="*/ 35094 w 35120"/>
                  <a:gd name="connsiteY9" fmla="*/ 11124 h 48782"/>
                  <a:gd name="connsiteX10" fmla="*/ 16454 w 35120"/>
                  <a:gd name="connsiteY10" fmla="*/ 33404 h 48782"/>
                  <a:gd name="connsiteX11" fmla="*/ 22717 w 35120"/>
                  <a:gd name="connsiteY11" fmla="*/ 5591 h 48782"/>
                  <a:gd name="connsiteX12" fmla="*/ 13397 w 35120"/>
                  <a:gd name="connsiteY12" fmla="*/ 12872 h 48782"/>
                  <a:gd name="connsiteX13" fmla="*/ 11649 w 35120"/>
                  <a:gd name="connsiteY13" fmla="*/ 25831 h 48782"/>
                  <a:gd name="connsiteX14" fmla="*/ 16309 w 35120"/>
                  <a:gd name="connsiteY14" fmla="*/ 27434 h 48782"/>
                  <a:gd name="connsiteX15" fmla="*/ 27085 w 35120"/>
                  <a:gd name="connsiteY15" fmla="*/ 12872 h 48782"/>
                  <a:gd name="connsiteX16" fmla="*/ 22717 w 35120"/>
                  <a:gd name="connsiteY16" fmla="*/ 6027 h 4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20" h="48782">
                    <a:moveTo>
                      <a:pt x="16454" y="32967"/>
                    </a:moveTo>
                    <a:cubicBezTo>
                      <a:pt x="14460" y="32822"/>
                      <a:pt x="12523" y="32384"/>
                      <a:pt x="10776" y="31365"/>
                    </a:cubicBezTo>
                    <a:cubicBezTo>
                      <a:pt x="9902" y="37044"/>
                      <a:pt x="9028" y="42724"/>
                      <a:pt x="8300" y="47820"/>
                    </a:cubicBezTo>
                    <a:lnTo>
                      <a:pt x="0" y="47820"/>
                    </a:lnTo>
                    <a:cubicBezTo>
                      <a:pt x="1019" y="42141"/>
                      <a:pt x="2184" y="34860"/>
                      <a:pt x="4223" y="22046"/>
                    </a:cubicBezTo>
                    <a:cubicBezTo>
                      <a:pt x="5475" y="14619"/>
                      <a:pt x="6246" y="7192"/>
                      <a:pt x="6552" y="-380"/>
                    </a:cubicBezTo>
                    <a:lnTo>
                      <a:pt x="14853" y="-380"/>
                    </a:lnTo>
                    <a:cubicBezTo>
                      <a:pt x="14693" y="1950"/>
                      <a:pt x="14401" y="4134"/>
                      <a:pt x="13979" y="6464"/>
                    </a:cubicBezTo>
                    <a:cubicBezTo>
                      <a:pt x="16629" y="2095"/>
                      <a:pt x="21260" y="-671"/>
                      <a:pt x="26357" y="-962"/>
                    </a:cubicBezTo>
                    <a:cubicBezTo>
                      <a:pt x="31745" y="-962"/>
                      <a:pt x="35094" y="3115"/>
                      <a:pt x="35094" y="11124"/>
                    </a:cubicBezTo>
                    <a:cubicBezTo>
                      <a:pt x="35648" y="22337"/>
                      <a:pt x="27521" y="31948"/>
                      <a:pt x="16454" y="33404"/>
                    </a:cubicBezTo>
                    <a:moveTo>
                      <a:pt x="22717" y="5591"/>
                    </a:moveTo>
                    <a:cubicBezTo>
                      <a:pt x="19950" y="5591"/>
                      <a:pt x="17037" y="7775"/>
                      <a:pt x="13397" y="12872"/>
                    </a:cubicBezTo>
                    <a:lnTo>
                      <a:pt x="11649" y="25831"/>
                    </a:lnTo>
                    <a:cubicBezTo>
                      <a:pt x="12931" y="26996"/>
                      <a:pt x="14606" y="27579"/>
                      <a:pt x="16309" y="27434"/>
                    </a:cubicBezTo>
                    <a:cubicBezTo>
                      <a:pt x="23007" y="27434"/>
                      <a:pt x="27085" y="19133"/>
                      <a:pt x="27085" y="12872"/>
                    </a:cubicBezTo>
                    <a:cubicBezTo>
                      <a:pt x="27085" y="6610"/>
                      <a:pt x="25338" y="6027"/>
                      <a:pt x="22717" y="6027"/>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8" name="Freeform: Shape 1197">
                <a:extLst>
                  <a:ext uri="{FF2B5EF4-FFF2-40B4-BE49-F238E27FC236}">
                    <a16:creationId xmlns:a16="http://schemas.microsoft.com/office/drawing/2014/main" id="{9396A0E6-7669-5845-78EB-079823F39044}"/>
                  </a:ext>
                </a:extLst>
              </p:cNvPr>
              <p:cNvSpPr/>
              <p:nvPr/>
            </p:nvSpPr>
            <p:spPr>
              <a:xfrm>
                <a:off x="10855213" y="6109305"/>
                <a:ext cx="15289" cy="47479"/>
              </a:xfrm>
              <a:custGeom>
                <a:avLst/>
                <a:gdLst>
                  <a:gd name="connsiteX0" fmla="*/ 10484 w 15289"/>
                  <a:gd name="connsiteY0" fmla="*/ 29480 h 47479"/>
                  <a:gd name="connsiteX1" fmla="*/ 8300 w 15289"/>
                  <a:gd name="connsiteY1" fmla="*/ 46517 h 47479"/>
                  <a:gd name="connsiteX2" fmla="*/ 0 w 15289"/>
                  <a:gd name="connsiteY2" fmla="*/ 46517 h 47479"/>
                  <a:gd name="connsiteX3" fmla="*/ 2475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4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484" y="29480"/>
                    </a:moveTo>
                    <a:cubicBezTo>
                      <a:pt x="9465" y="37052"/>
                      <a:pt x="8446" y="44042"/>
                      <a:pt x="8300" y="46517"/>
                    </a:cubicBezTo>
                    <a:lnTo>
                      <a:pt x="0" y="46517"/>
                    </a:lnTo>
                    <a:cubicBezTo>
                      <a:pt x="0" y="44042"/>
                      <a:pt x="1019" y="40110"/>
                      <a:pt x="2475" y="31081"/>
                    </a:cubicBezTo>
                    <a:cubicBezTo>
                      <a:pt x="3931" y="22053"/>
                      <a:pt x="4368" y="16519"/>
                      <a:pt x="4660" y="13752"/>
                    </a:cubicBezTo>
                    <a:lnTo>
                      <a:pt x="12960" y="13752"/>
                    </a:lnTo>
                    <a:cubicBezTo>
                      <a:pt x="12087" y="18704"/>
                      <a:pt x="11504" y="22490"/>
                      <a:pt x="10484" y="29771"/>
                    </a:cubicBezTo>
                    <a:moveTo>
                      <a:pt x="10484" y="7055"/>
                    </a:moveTo>
                    <a:cubicBezTo>
                      <a:pt x="8155" y="7055"/>
                      <a:pt x="5824" y="5889"/>
                      <a:pt x="5824" y="3268"/>
                    </a:cubicBezTo>
                    <a:cubicBezTo>
                      <a:pt x="5883" y="793"/>
                      <a:pt x="7892" y="-1100"/>
                      <a:pt x="10295" y="-954"/>
                    </a:cubicBezTo>
                    <a:cubicBezTo>
                      <a:pt x="10456" y="-954"/>
                      <a:pt x="10616" y="-954"/>
                      <a:pt x="10776" y="-954"/>
                    </a:cubicBezTo>
                    <a:cubicBezTo>
                      <a:pt x="13105" y="-954"/>
                      <a:pt x="15290" y="64"/>
                      <a:pt x="15290" y="2831"/>
                    </a:cubicBezTo>
                    <a:cubicBezTo>
                      <a:pt x="15130" y="5307"/>
                      <a:pt x="12989"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9" name="Freeform: Shape 1198">
                <a:extLst>
                  <a:ext uri="{FF2B5EF4-FFF2-40B4-BE49-F238E27FC236}">
                    <a16:creationId xmlns:a16="http://schemas.microsoft.com/office/drawing/2014/main" id="{05E5BCD3-C720-9411-3D9A-0026DD7D085E}"/>
                  </a:ext>
                </a:extLst>
              </p:cNvPr>
              <p:cNvSpPr/>
              <p:nvPr/>
            </p:nvSpPr>
            <p:spPr>
              <a:xfrm>
                <a:off x="10872250" y="6123474"/>
                <a:ext cx="24755" cy="33310"/>
              </a:xfrm>
              <a:custGeom>
                <a:avLst/>
                <a:gdLst>
                  <a:gd name="connsiteX0" fmla="*/ 22134 w 24755"/>
                  <a:gd name="connsiteY0" fmla="*/ 6864 h 33310"/>
                  <a:gd name="connsiteX1" fmla="*/ 18930 w 24755"/>
                  <a:gd name="connsiteY1" fmla="*/ 5845 h 33310"/>
                  <a:gd name="connsiteX2" fmla="*/ 10194 w 24755"/>
                  <a:gd name="connsiteY2" fmla="*/ 14874 h 33310"/>
                  <a:gd name="connsiteX3" fmla="*/ 9174 w 24755"/>
                  <a:gd name="connsiteY3" fmla="*/ 22300 h 33310"/>
                  <a:gd name="connsiteX4" fmla="*/ 8009 w 24755"/>
                  <a:gd name="connsiteY4" fmla="*/ 32348 h 33310"/>
                  <a:gd name="connsiteX5" fmla="*/ 0 w 24755"/>
                  <a:gd name="connsiteY5" fmla="*/ 32348 h 33310"/>
                  <a:gd name="connsiteX6" fmla="*/ 2330 w 24755"/>
                  <a:gd name="connsiteY6" fmla="*/ 16476 h 33310"/>
                  <a:gd name="connsiteX7" fmla="*/ 3932 w 24755"/>
                  <a:gd name="connsiteY7" fmla="*/ -417 h 33310"/>
                  <a:gd name="connsiteX8" fmla="*/ 11795 w 24755"/>
                  <a:gd name="connsiteY8" fmla="*/ -417 h 33310"/>
                  <a:gd name="connsiteX9" fmla="*/ 11795 w 24755"/>
                  <a:gd name="connsiteY9" fmla="*/ 7302 h 33310"/>
                  <a:gd name="connsiteX10" fmla="*/ 21843 w 24755"/>
                  <a:gd name="connsiteY10" fmla="*/ -853 h 33310"/>
                  <a:gd name="connsiteX11" fmla="*/ 24756 w 24755"/>
                  <a:gd name="connsiteY11" fmla="*/ -853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5" h="33310">
                    <a:moveTo>
                      <a:pt x="22134" y="6864"/>
                    </a:moveTo>
                    <a:cubicBezTo>
                      <a:pt x="21202" y="6137"/>
                      <a:pt x="20081" y="5845"/>
                      <a:pt x="18930" y="5845"/>
                    </a:cubicBezTo>
                    <a:cubicBezTo>
                      <a:pt x="15873" y="5845"/>
                      <a:pt x="12960" y="8321"/>
                      <a:pt x="10194" y="14874"/>
                    </a:cubicBezTo>
                    <a:lnTo>
                      <a:pt x="9174" y="22300"/>
                    </a:lnTo>
                    <a:cubicBezTo>
                      <a:pt x="9174" y="25650"/>
                      <a:pt x="8155" y="29290"/>
                      <a:pt x="8009" y="32348"/>
                    </a:cubicBezTo>
                    <a:lnTo>
                      <a:pt x="0" y="32348"/>
                    </a:lnTo>
                    <a:cubicBezTo>
                      <a:pt x="0" y="27979"/>
                      <a:pt x="1456" y="23174"/>
                      <a:pt x="2330" y="16476"/>
                    </a:cubicBezTo>
                    <a:cubicBezTo>
                      <a:pt x="3321" y="10942"/>
                      <a:pt x="3859" y="5263"/>
                      <a:pt x="3932" y="-417"/>
                    </a:cubicBezTo>
                    <a:lnTo>
                      <a:pt x="11795" y="-417"/>
                    </a:lnTo>
                    <a:cubicBezTo>
                      <a:pt x="11955" y="2204"/>
                      <a:pt x="11955" y="4681"/>
                      <a:pt x="11795" y="7302"/>
                    </a:cubicBezTo>
                    <a:cubicBezTo>
                      <a:pt x="14853" y="1477"/>
                      <a:pt x="18057" y="-853"/>
                      <a:pt x="21843" y="-853"/>
                    </a:cubicBezTo>
                    <a:cubicBezTo>
                      <a:pt x="22804" y="-999"/>
                      <a:pt x="23795" y="-999"/>
                      <a:pt x="24756" y="-853"/>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0" name="Freeform: Shape 1199">
                <a:extLst>
                  <a:ext uri="{FF2B5EF4-FFF2-40B4-BE49-F238E27FC236}">
                    <a16:creationId xmlns:a16="http://schemas.microsoft.com/office/drawing/2014/main" id="{4BCE4C5D-C79E-F826-42DB-D82C10739E31}"/>
                  </a:ext>
                </a:extLst>
              </p:cNvPr>
              <p:cNvSpPr/>
              <p:nvPr/>
            </p:nvSpPr>
            <p:spPr>
              <a:xfrm>
                <a:off x="10895986" y="6109305"/>
                <a:ext cx="15289" cy="47479"/>
              </a:xfrm>
              <a:custGeom>
                <a:avLst/>
                <a:gdLst>
                  <a:gd name="connsiteX0" fmla="*/ 10630 w 15289"/>
                  <a:gd name="connsiteY0" fmla="*/ 29480 h 47479"/>
                  <a:gd name="connsiteX1" fmla="*/ 8300 w 15289"/>
                  <a:gd name="connsiteY1" fmla="*/ 46517 h 47479"/>
                  <a:gd name="connsiteX2" fmla="*/ 0 w 15289"/>
                  <a:gd name="connsiteY2" fmla="*/ 46517 h 47479"/>
                  <a:gd name="connsiteX3" fmla="*/ 2330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5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630" y="29480"/>
                    </a:moveTo>
                    <a:cubicBezTo>
                      <a:pt x="9611" y="37052"/>
                      <a:pt x="8592" y="44042"/>
                      <a:pt x="8300" y="46517"/>
                    </a:cubicBezTo>
                    <a:lnTo>
                      <a:pt x="0" y="46517"/>
                    </a:lnTo>
                    <a:cubicBezTo>
                      <a:pt x="0" y="44042"/>
                      <a:pt x="1019" y="40110"/>
                      <a:pt x="2330" y="31081"/>
                    </a:cubicBezTo>
                    <a:cubicBezTo>
                      <a:pt x="3640" y="22053"/>
                      <a:pt x="4223" y="16519"/>
                      <a:pt x="4660" y="13752"/>
                    </a:cubicBezTo>
                    <a:lnTo>
                      <a:pt x="12960" y="13752"/>
                    </a:lnTo>
                    <a:cubicBezTo>
                      <a:pt x="12087" y="18704"/>
                      <a:pt x="11504" y="22490"/>
                      <a:pt x="10484" y="29771"/>
                    </a:cubicBezTo>
                    <a:moveTo>
                      <a:pt x="10484" y="7055"/>
                    </a:moveTo>
                    <a:cubicBezTo>
                      <a:pt x="8155" y="7055"/>
                      <a:pt x="5825" y="5889"/>
                      <a:pt x="5825" y="3268"/>
                    </a:cubicBezTo>
                    <a:cubicBezTo>
                      <a:pt x="5883" y="793"/>
                      <a:pt x="7892" y="-1100"/>
                      <a:pt x="10295" y="-954"/>
                    </a:cubicBezTo>
                    <a:cubicBezTo>
                      <a:pt x="10456" y="-954"/>
                      <a:pt x="10616" y="-954"/>
                      <a:pt x="10776" y="-954"/>
                    </a:cubicBezTo>
                    <a:cubicBezTo>
                      <a:pt x="13106" y="-954"/>
                      <a:pt x="15290" y="64"/>
                      <a:pt x="15290" y="2831"/>
                    </a:cubicBezTo>
                    <a:cubicBezTo>
                      <a:pt x="15130" y="5307"/>
                      <a:pt x="12990"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1" name="Freeform: Shape 1200">
                <a:extLst>
                  <a:ext uri="{FF2B5EF4-FFF2-40B4-BE49-F238E27FC236}">
                    <a16:creationId xmlns:a16="http://schemas.microsoft.com/office/drawing/2014/main" id="{D8E77BA4-4F62-81C0-16BB-7E44CD1FF58C}"/>
                  </a:ext>
                </a:extLst>
              </p:cNvPr>
              <p:cNvSpPr/>
              <p:nvPr/>
            </p:nvSpPr>
            <p:spPr>
              <a:xfrm>
                <a:off x="10912587" y="6123729"/>
                <a:ext cx="32280" cy="33055"/>
              </a:xfrm>
              <a:custGeom>
                <a:avLst/>
                <a:gdLst>
                  <a:gd name="connsiteX0" fmla="*/ 31891 w 32280"/>
                  <a:gd name="connsiteY0" fmla="*/ 13454 h 33055"/>
                  <a:gd name="connsiteX1" fmla="*/ 30580 w 32280"/>
                  <a:gd name="connsiteY1" fmla="*/ 22191 h 33055"/>
                  <a:gd name="connsiteX2" fmla="*/ 29270 w 32280"/>
                  <a:gd name="connsiteY2" fmla="*/ 32093 h 33055"/>
                  <a:gd name="connsiteX3" fmla="*/ 21260 w 32280"/>
                  <a:gd name="connsiteY3" fmla="*/ 32093 h 33055"/>
                  <a:gd name="connsiteX4" fmla="*/ 23590 w 32280"/>
                  <a:gd name="connsiteY4" fmla="*/ 14910 h 33055"/>
                  <a:gd name="connsiteX5" fmla="*/ 23590 w 32280"/>
                  <a:gd name="connsiteY5" fmla="*/ 9959 h 33055"/>
                  <a:gd name="connsiteX6" fmla="*/ 20386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475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0 w 32280"/>
                  <a:gd name="connsiteY14" fmla="*/ -962 h 33055"/>
                  <a:gd name="connsiteX15" fmla="*/ 32181 w 32280"/>
                  <a:gd name="connsiteY15" fmla="*/ 7629 h 33055"/>
                  <a:gd name="connsiteX16" fmla="*/ 32181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891" y="13454"/>
                    </a:moveTo>
                    <a:lnTo>
                      <a:pt x="30580" y="22191"/>
                    </a:lnTo>
                    <a:cubicBezTo>
                      <a:pt x="30580" y="25685"/>
                      <a:pt x="29560" y="29035"/>
                      <a:pt x="29270" y="32093"/>
                    </a:cubicBezTo>
                    <a:lnTo>
                      <a:pt x="21260" y="32093"/>
                    </a:lnTo>
                    <a:lnTo>
                      <a:pt x="23590" y="14910"/>
                    </a:lnTo>
                    <a:cubicBezTo>
                      <a:pt x="23721" y="13308"/>
                      <a:pt x="23721" y="11561"/>
                      <a:pt x="23590" y="9959"/>
                    </a:cubicBezTo>
                    <a:cubicBezTo>
                      <a:pt x="23590" y="6755"/>
                      <a:pt x="22279" y="5154"/>
                      <a:pt x="20386" y="5154"/>
                    </a:cubicBezTo>
                    <a:cubicBezTo>
                      <a:pt x="18493" y="5154"/>
                      <a:pt x="15436" y="6319"/>
                      <a:pt x="10776" y="12726"/>
                    </a:cubicBezTo>
                    <a:cubicBezTo>
                      <a:pt x="10776" y="12726"/>
                      <a:pt x="8445" y="30200"/>
                      <a:pt x="8155" y="32093"/>
                    </a:cubicBezTo>
                    <a:lnTo>
                      <a:pt x="0" y="32093"/>
                    </a:lnTo>
                    <a:cubicBezTo>
                      <a:pt x="874" y="26996"/>
                      <a:pt x="1747" y="20881"/>
                      <a:pt x="2475" y="15347"/>
                    </a:cubicBezTo>
                    <a:cubicBezTo>
                      <a:pt x="3538" y="10105"/>
                      <a:pt x="3888" y="4716"/>
                      <a:pt x="3495" y="-526"/>
                    </a:cubicBezTo>
                    <a:lnTo>
                      <a:pt x="11649" y="-526"/>
                    </a:lnTo>
                    <a:cubicBezTo>
                      <a:pt x="11912" y="2095"/>
                      <a:pt x="11912" y="4571"/>
                      <a:pt x="11649" y="7192"/>
                    </a:cubicBezTo>
                    <a:cubicBezTo>
                      <a:pt x="17183" y="57"/>
                      <a:pt x="20969" y="-962"/>
                      <a:pt x="24900" y="-962"/>
                    </a:cubicBezTo>
                    <a:cubicBezTo>
                      <a:pt x="28832" y="-962"/>
                      <a:pt x="32181" y="1659"/>
                      <a:pt x="32181" y="7629"/>
                    </a:cubicBezTo>
                    <a:cubicBezTo>
                      <a:pt x="32313" y="9813"/>
                      <a:pt x="32313" y="11852"/>
                      <a:pt x="32181"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2" name="Freeform: Shape 1201">
                <a:extLst>
                  <a:ext uri="{FF2B5EF4-FFF2-40B4-BE49-F238E27FC236}">
                    <a16:creationId xmlns:a16="http://schemas.microsoft.com/office/drawing/2014/main" id="{E8B598D9-7BE4-5210-1BD3-2410B0C80D60}"/>
                  </a:ext>
                </a:extLst>
              </p:cNvPr>
              <p:cNvSpPr/>
              <p:nvPr/>
            </p:nvSpPr>
            <p:spPr>
              <a:xfrm>
                <a:off x="10948118" y="6122418"/>
                <a:ext cx="34074" cy="49839"/>
              </a:xfrm>
              <a:custGeom>
                <a:avLst/>
                <a:gdLst>
                  <a:gd name="connsiteX0" fmla="*/ 31453 w 34074"/>
                  <a:gd name="connsiteY0" fmla="*/ 15347 h 49839"/>
                  <a:gd name="connsiteX1" fmla="*/ 28541 w 34074"/>
                  <a:gd name="connsiteY1" fmla="*/ 34277 h 49839"/>
                  <a:gd name="connsiteX2" fmla="*/ 9902 w 34074"/>
                  <a:gd name="connsiteY2" fmla="*/ 48839 h 49839"/>
                  <a:gd name="connsiteX3" fmla="*/ 0 w 34074"/>
                  <a:gd name="connsiteY3" fmla="*/ 46364 h 49839"/>
                  <a:gd name="connsiteX4" fmla="*/ 1019 w 34074"/>
                  <a:gd name="connsiteY4" fmla="*/ 39520 h 49839"/>
                  <a:gd name="connsiteX5" fmla="*/ 10484 w 34074"/>
                  <a:gd name="connsiteY5" fmla="*/ 42869 h 49839"/>
                  <a:gd name="connsiteX6" fmla="*/ 20823 w 34074"/>
                  <a:gd name="connsiteY6" fmla="*/ 33695 h 49839"/>
                  <a:gd name="connsiteX7" fmla="*/ 22425 w 34074"/>
                  <a:gd name="connsiteY7" fmla="*/ 24813 h 49839"/>
                  <a:gd name="connsiteX8" fmla="*/ 10048 w 34074"/>
                  <a:gd name="connsiteY8" fmla="*/ 33404 h 49839"/>
                  <a:gd name="connsiteX9" fmla="*/ 1893 w 34074"/>
                  <a:gd name="connsiteY9" fmla="*/ 22192 h 49839"/>
                  <a:gd name="connsiteX10" fmla="*/ 22571 w 34074"/>
                  <a:gd name="connsiteY10" fmla="*/ -962 h 49839"/>
                  <a:gd name="connsiteX11" fmla="*/ 28541 w 34074"/>
                  <a:gd name="connsiteY11" fmla="*/ 57 h 49839"/>
                  <a:gd name="connsiteX12" fmla="*/ 34074 w 34074"/>
                  <a:gd name="connsiteY12" fmla="*/ -817 h 49839"/>
                  <a:gd name="connsiteX13" fmla="*/ 31453 w 34074"/>
                  <a:gd name="connsiteY13" fmla="*/ 14619 h 49839"/>
                  <a:gd name="connsiteX14" fmla="*/ 21260 w 34074"/>
                  <a:gd name="connsiteY14" fmla="*/ 5154 h 49839"/>
                  <a:gd name="connsiteX15" fmla="*/ 9902 w 34074"/>
                  <a:gd name="connsiteY15" fmla="*/ 20735 h 49839"/>
                  <a:gd name="connsiteX16" fmla="*/ 13397 w 34074"/>
                  <a:gd name="connsiteY16" fmla="*/ 26706 h 49839"/>
                  <a:gd name="connsiteX17" fmla="*/ 23153 w 34074"/>
                  <a:gd name="connsiteY17" fmla="*/ 18260 h 49839"/>
                  <a:gd name="connsiteX18" fmla="*/ 25192 w 34074"/>
                  <a:gd name="connsiteY18" fmla="*/ 6173 h 49839"/>
                  <a:gd name="connsiteX19" fmla="*/ 21260 w 34074"/>
                  <a:gd name="connsiteY19" fmla="*/ 5154 h 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4" h="49839">
                    <a:moveTo>
                      <a:pt x="31453" y="15347"/>
                    </a:moveTo>
                    <a:cubicBezTo>
                      <a:pt x="30143" y="25395"/>
                      <a:pt x="29560" y="29909"/>
                      <a:pt x="28541" y="34277"/>
                    </a:cubicBezTo>
                    <a:cubicBezTo>
                      <a:pt x="26866" y="43161"/>
                      <a:pt x="18887" y="49422"/>
                      <a:pt x="9902" y="48839"/>
                    </a:cubicBezTo>
                    <a:cubicBezTo>
                      <a:pt x="6451" y="48839"/>
                      <a:pt x="3073" y="47966"/>
                      <a:pt x="0" y="46364"/>
                    </a:cubicBezTo>
                    <a:lnTo>
                      <a:pt x="1019" y="39520"/>
                    </a:lnTo>
                    <a:cubicBezTo>
                      <a:pt x="3713" y="41704"/>
                      <a:pt x="7048" y="42869"/>
                      <a:pt x="10484" y="42869"/>
                    </a:cubicBezTo>
                    <a:cubicBezTo>
                      <a:pt x="15771" y="42869"/>
                      <a:pt x="20226" y="38937"/>
                      <a:pt x="20823" y="33695"/>
                    </a:cubicBezTo>
                    <a:cubicBezTo>
                      <a:pt x="21537" y="30783"/>
                      <a:pt x="22076" y="27870"/>
                      <a:pt x="22425" y="24813"/>
                    </a:cubicBezTo>
                    <a:cubicBezTo>
                      <a:pt x="17765" y="31220"/>
                      <a:pt x="13834" y="33404"/>
                      <a:pt x="10048" y="33404"/>
                    </a:cubicBezTo>
                    <a:cubicBezTo>
                      <a:pt x="6262" y="33404"/>
                      <a:pt x="1893" y="28890"/>
                      <a:pt x="1893" y="22192"/>
                    </a:cubicBezTo>
                    <a:cubicBezTo>
                      <a:pt x="1383" y="10105"/>
                      <a:pt x="10557" y="-89"/>
                      <a:pt x="22571" y="-962"/>
                    </a:cubicBezTo>
                    <a:cubicBezTo>
                      <a:pt x="24610" y="-962"/>
                      <a:pt x="26634" y="-671"/>
                      <a:pt x="28541" y="57"/>
                    </a:cubicBezTo>
                    <a:lnTo>
                      <a:pt x="34074" y="-817"/>
                    </a:lnTo>
                    <a:cubicBezTo>
                      <a:pt x="34074" y="2096"/>
                      <a:pt x="32619" y="6756"/>
                      <a:pt x="31453" y="14619"/>
                    </a:cubicBezTo>
                    <a:moveTo>
                      <a:pt x="21260" y="5154"/>
                    </a:moveTo>
                    <a:cubicBezTo>
                      <a:pt x="15872" y="5154"/>
                      <a:pt x="9902" y="12144"/>
                      <a:pt x="9902" y="20735"/>
                    </a:cubicBezTo>
                    <a:cubicBezTo>
                      <a:pt x="9902" y="24958"/>
                      <a:pt x="11358" y="26706"/>
                      <a:pt x="13397" y="26706"/>
                    </a:cubicBezTo>
                    <a:cubicBezTo>
                      <a:pt x="15436" y="26706"/>
                      <a:pt x="18785" y="24085"/>
                      <a:pt x="23153" y="18260"/>
                    </a:cubicBezTo>
                    <a:cubicBezTo>
                      <a:pt x="23153" y="14911"/>
                      <a:pt x="24900" y="8066"/>
                      <a:pt x="25192" y="6173"/>
                    </a:cubicBezTo>
                    <a:cubicBezTo>
                      <a:pt x="24012" y="5445"/>
                      <a:pt x="22644" y="5154"/>
                      <a:pt x="21260"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3" name="Freeform: Shape 1202">
                <a:extLst>
                  <a:ext uri="{FF2B5EF4-FFF2-40B4-BE49-F238E27FC236}">
                    <a16:creationId xmlns:a16="http://schemas.microsoft.com/office/drawing/2014/main" id="{7723004B-32CC-A443-FBC9-D0D740351E06}"/>
                  </a:ext>
                </a:extLst>
              </p:cNvPr>
              <p:cNvSpPr/>
              <p:nvPr/>
            </p:nvSpPr>
            <p:spPr>
              <a:xfrm>
                <a:off x="11000541" y="6123729"/>
                <a:ext cx="32328" cy="33055"/>
              </a:xfrm>
              <a:custGeom>
                <a:avLst/>
                <a:gdLst>
                  <a:gd name="connsiteX0" fmla="*/ 31891 w 32328"/>
                  <a:gd name="connsiteY0" fmla="*/ 13454 h 33055"/>
                  <a:gd name="connsiteX1" fmla="*/ 30581 w 32328"/>
                  <a:gd name="connsiteY1" fmla="*/ 22191 h 33055"/>
                  <a:gd name="connsiteX2" fmla="*/ 29270 w 32328"/>
                  <a:gd name="connsiteY2" fmla="*/ 32093 h 33055"/>
                  <a:gd name="connsiteX3" fmla="*/ 21261 w 32328"/>
                  <a:gd name="connsiteY3" fmla="*/ 32093 h 33055"/>
                  <a:gd name="connsiteX4" fmla="*/ 23590 w 32328"/>
                  <a:gd name="connsiteY4" fmla="*/ 14910 h 33055"/>
                  <a:gd name="connsiteX5" fmla="*/ 23590 w 32328"/>
                  <a:gd name="connsiteY5" fmla="*/ 9959 h 33055"/>
                  <a:gd name="connsiteX6" fmla="*/ 20387 w 32328"/>
                  <a:gd name="connsiteY6" fmla="*/ 5154 h 33055"/>
                  <a:gd name="connsiteX7" fmla="*/ 10776 w 32328"/>
                  <a:gd name="connsiteY7" fmla="*/ 12726 h 33055"/>
                  <a:gd name="connsiteX8" fmla="*/ 8155 w 32328"/>
                  <a:gd name="connsiteY8" fmla="*/ 32093 h 33055"/>
                  <a:gd name="connsiteX9" fmla="*/ 0 w 32328"/>
                  <a:gd name="connsiteY9" fmla="*/ 32093 h 33055"/>
                  <a:gd name="connsiteX10" fmla="*/ 2621 w 32328"/>
                  <a:gd name="connsiteY10" fmla="*/ 15347 h 33055"/>
                  <a:gd name="connsiteX11" fmla="*/ 3640 w 32328"/>
                  <a:gd name="connsiteY11" fmla="*/ -526 h 33055"/>
                  <a:gd name="connsiteX12" fmla="*/ 11795 w 32328"/>
                  <a:gd name="connsiteY12" fmla="*/ -526 h 33055"/>
                  <a:gd name="connsiteX13" fmla="*/ 11795 w 32328"/>
                  <a:gd name="connsiteY13" fmla="*/ 7192 h 33055"/>
                  <a:gd name="connsiteX14" fmla="*/ 25192 w 32328"/>
                  <a:gd name="connsiteY14" fmla="*/ -962 h 33055"/>
                  <a:gd name="connsiteX15" fmla="*/ 32328 w 32328"/>
                  <a:gd name="connsiteY15" fmla="*/ 7629 h 33055"/>
                  <a:gd name="connsiteX16" fmla="*/ 32328 w 32328"/>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8" h="33055">
                    <a:moveTo>
                      <a:pt x="31891" y="13454"/>
                    </a:moveTo>
                    <a:lnTo>
                      <a:pt x="30581" y="22191"/>
                    </a:lnTo>
                    <a:cubicBezTo>
                      <a:pt x="30581" y="25685"/>
                      <a:pt x="29561" y="29035"/>
                      <a:pt x="29270" y="32093"/>
                    </a:cubicBezTo>
                    <a:lnTo>
                      <a:pt x="21261" y="32093"/>
                    </a:lnTo>
                    <a:lnTo>
                      <a:pt x="23590" y="14910"/>
                    </a:lnTo>
                    <a:cubicBezTo>
                      <a:pt x="23736" y="13308"/>
                      <a:pt x="23736" y="11561"/>
                      <a:pt x="23590" y="9959"/>
                    </a:cubicBezTo>
                    <a:cubicBezTo>
                      <a:pt x="23590" y="6755"/>
                      <a:pt x="22425" y="5154"/>
                      <a:pt x="20387" y="5154"/>
                    </a:cubicBezTo>
                    <a:cubicBezTo>
                      <a:pt x="18348" y="5154"/>
                      <a:pt x="15581" y="6319"/>
                      <a:pt x="10776" y="12726"/>
                    </a:cubicBezTo>
                    <a:cubicBezTo>
                      <a:pt x="10776" y="12726"/>
                      <a:pt x="8446" y="30200"/>
                      <a:pt x="8155" y="32093"/>
                    </a:cubicBezTo>
                    <a:lnTo>
                      <a:pt x="0" y="32093"/>
                    </a:lnTo>
                    <a:cubicBezTo>
                      <a:pt x="874" y="26996"/>
                      <a:pt x="1893" y="20881"/>
                      <a:pt x="2621" y="15347"/>
                    </a:cubicBezTo>
                    <a:cubicBezTo>
                      <a:pt x="3524" y="10105"/>
                      <a:pt x="3859" y="4716"/>
                      <a:pt x="3640" y="-526"/>
                    </a:cubicBezTo>
                    <a:lnTo>
                      <a:pt x="11795" y="-526"/>
                    </a:lnTo>
                    <a:cubicBezTo>
                      <a:pt x="12028" y="2095"/>
                      <a:pt x="12028" y="4571"/>
                      <a:pt x="11795" y="7192"/>
                    </a:cubicBezTo>
                    <a:cubicBezTo>
                      <a:pt x="17475" y="57"/>
                      <a:pt x="21261" y="-962"/>
                      <a:pt x="25192" y="-962"/>
                    </a:cubicBezTo>
                    <a:cubicBezTo>
                      <a:pt x="29124" y="-962"/>
                      <a:pt x="32328" y="1659"/>
                      <a:pt x="32328" y="7629"/>
                    </a:cubicBezTo>
                    <a:cubicBezTo>
                      <a:pt x="32328" y="9376"/>
                      <a:pt x="32328" y="12143"/>
                      <a:pt x="32328"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4" name="Freeform: Shape 1203">
                <a:extLst>
                  <a:ext uri="{FF2B5EF4-FFF2-40B4-BE49-F238E27FC236}">
                    <a16:creationId xmlns:a16="http://schemas.microsoft.com/office/drawing/2014/main" id="{AA845644-E463-BE58-2AB8-B4F6AB8D0142}"/>
                  </a:ext>
                </a:extLst>
              </p:cNvPr>
              <p:cNvSpPr/>
              <p:nvPr/>
            </p:nvSpPr>
            <p:spPr>
              <a:xfrm>
                <a:off x="11037513" y="6123146"/>
                <a:ext cx="28702" cy="34366"/>
              </a:xfrm>
              <a:custGeom>
                <a:avLst/>
                <a:gdLst>
                  <a:gd name="connsiteX0" fmla="*/ 8025 w 28702"/>
                  <a:gd name="connsiteY0" fmla="*/ 19425 h 34366"/>
                  <a:gd name="connsiteX1" fmla="*/ 8025 w 28702"/>
                  <a:gd name="connsiteY1" fmla="*/ 21318 h 34366"/>
                  <a:gd name="connsiteX2" fmla="*/ 13703 w 28702"/>
                  <a:gd name="connsiteY2" fmla="*/ 27579 h 34366"/>
                  <a:gd name="connsiteX3" fmla="*/ 25062 w 28702"/>
                  <a:gd name="connsiteY3" fmla="*/ 22192 h 34366"/>
                  <a:gd name="connsiteX4" fmla="*/ 25062 w 28702"/>
                  <a:gd name="connsiteY4" fmla="*/ 28307 h 34366"/>
                  <a:gd name="connsiteX5" fmla="*/ 11519 w 28702"/>
                  <a:gd name="connsiteY5" fmla="*/ 33405 h 34366"/>
                  <a:gd name="connsiteX6" fmla="*/ 15 w 28702"/>
                  <a:gd name="connsiteY6" fmla="*/ 20735 h 34366"/>
                  <a:gd name="connsiteX7" fmla="*/ 19528 w 28702"/>
                  <a:gd name="connsiteY7" fmla="*/ -962 h 34366"/>
                  <a:gd name="connsiteX8" fmla="*/ 28702 w 28702"/>
                  <a:gd name="connsiteY8" fmla="*/ 6319 h 34366"/>
                  <a:gd name="connsiteX9" fmla="*/ 7733 w 28702"/>
                  <a:gd name="connsiteY9" fmla="*/ 19425 h 34366"/>
                  <a:gd name="connsiteX10" fmla="*/ 17781 w 28702"/>
                  <a:gd name="connsiteY10" fmla="*/ 4863 h 34366"/>
                  <a:gd name="connsiteX11" fmla="*/ 8170 w 28702"/>
                  <a:gd name="connsiteY11" fmla="*/ 14765 h 34366"/>
                  <a:gd name="connsiteX12" fmla="*/ 21567 w 28702"/>
                  <a:gd name="connsiteY12" fmla="*/ 8066 h 34366"/>
                  <a:gd name="connsiteX13" fmla="*/ 17781 w 28702"/>
                  <a:gd name="connsiteY13" fmla="*/ 4863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2" h="34366">
                    <a:moveTo>
                      <a:pt x="8025" y="19425"/>
                    </a:moveTo>
                    <a:cubicBezTo>
                      <a:pt x="8025" y="19425"/>
                      <a:pt x="8025" y="20590"/>
                      <a:pt x="8025" y="21318"/>
                    </a:cubicBezTo>
                    <a:cubicBezTo>
                      <a:pt x="8025" y="24667"/>
                      <a:pt x="9480" y="27579"/>
                      <a:pt x="13703" y="27579"/>
                    </a:cubicBezTo>
                    <a:cubicBezTo>
                      <a:pt x="17956" y="26997"/>
                      <a:pt x="21931" y="25104"/>
                      <a:pt x="25062" y="22192"/>
                    </a:cubicBezTo>
                    <a:lnTo>
                      <a:pt x="25062" y="28307"/>
                    </a:lnTo>
                    <a:cubicBezTo>
                      <a:pt x="21218" y="31366"/>
                      <a:pt x="16470" y="33259"/>
                      <a:pt x="11519" y="33405"/>
                    </a:cubicBezTo>
                    <a:cubicBezTo>
                      <a:pt x="3947" y="33405"/>
                      <a:pt x="15" y="29181"/>
                      <a:pt x="15" y="20735"/>
                    </a:cubicBezTo>
                    <a:cubicBezTo>
                      <a:pt x="-407" y="9377"/>
                      <a:pt x="8228" y="-233"/>
                      <a:pt x="19528" y="-962"/>
                    </a:cubicBezTo>
                    <a:cubicBezTo>
                      <a:pt x="25790" y="-962"/>
                      <a:pt x="28702" y="2096"/>
                      <a:pt x="28702" y="6319"/>
                    </a:cubicBezTo>
                    <a:cubicBezTo>
                      <a:pt x="28702" y="10542"/>
                      <a:pt x="23315" y="17532"/>
                      <a:pt x="7733" y="19425"/>
                    </a:cubicBezTo>
                    <a:moveTo>
                      <a:pt x="17781" y="4863"/>
                    </a:moveTo>
                    <a:cubicBezTo>
                      <a:pt x="13558" y="4863"/>
                      <a:pt x="9480" y="9231"/>
                      <a:pt x="8170" y="14765"/>
                    </a:cubicBezTo>
                    <a:cubicBezTo>
                      <a:pt x="17344" y="13745"/>
                      <a:pt x="21567" y="11124"/>
                      <a:pt x="21567" y="8066"/>
                    </a:cubicBezTo>
                    <a:cubicBezTo>
                      <a:pt x="21567" y="5009"/>
                      <a:pt x="19092" y="4863"/>
                      <a:pt x="17781" y="4863"/>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5" name="Freeform: Shape 1204">
                <a:extLst>
                  <a:ext uri="{FF2B5EF4-FFF2-40B4-BE49-F238E27FC236}">
                    <a16:creationId xmlns:a16="http://schemas.microsoft.com/office/drawing/2014/main" id="{5795D5A7-BDEB-AE19-C741-AA41B33824DC}"/>
                  </a:ext>
                </a:extLst>
              </p:cNvPr>
              <p:cNvSpPr/>
              <p:nvPr/>
            </p:nvSpPr>
            <p:spPr>
              <a:xfrm>
                <a:off x="11067963" y="6124165"/>
                <a:ext cx="48200" cy="32764"/>
              </a:xfrm>
              <a:custGeom>
                <a:avLst/>
                <a:gdLst>
                  <a:gd name="connsiteX0" fmla="*/ 43394 w 48200"/>
                  <a:gd name="connsiteY0" fmla="*/ 13891 h 32764"/>
                  <a:gd name="connsiteX1" fmla="*/ 34220 w 48200"/>
                  <a:gd name="connsiteY1" fmla="*/ 31802 h 32764"/>
                  <a:gd name="connsiteX2" fmla="*/ 26503 w 48200"/>
                  <a:gd name="connsiteY2" fmla="*/ 31802 h 32764"/>
                  <a:gd name="connsiteX3" fmla="*/ 24464 w 48200"/>
                  <a:gd name="connsiteY3" fmla="*/ 9959 h 32764"/>
                  <a:gd name="connsiteX4" fmla="*/ 24464 w 48200"/>
                  <a:gd name="connsiteY4" fmla="*/ 7192 h 32764"/>
                  <a:gd name="connsiteX5" fmla="*/ 23590 w 48200"/>
                  <a:gd name="connsiteY5" fmla="*/ 10251 h 32764"/>
                  <a:gd name="connsiteX6" fmla="*/ 14126 w 48200"/>
                  <a:gd name="connsiteY6" fmla="*/ 31802 h 32764"/>
                  <a:gd name="connsiteX7" fmla="*/ 5534 w 48200"/>
                  <a:gd name="connsiteY7" fmla="*/ 31802 h 32764"/>
                  <a:gd name="connsiteX8" fmla="*/ 3495 w 48200"/>
                  <a:gd name="connsiteY8" fmla="*/ 11998 h 32764"/>
                  <a:gd name="connsiteX9" fmla="*/ 0 w 48200"/>
                  <a:gd name="connsiteY9" fmla="*/ -962 h 32764"/>
                  <a:gd name="connsiteX10" fmla="*/ 8009 w 48200"/>
                  <a:gd name="connsiteY10" fmla="*/ -962 h 32764"/>
                  <a:gd name="connsiteX11" fmla="*/ 10630 w 48200"/>
                  <a:gd name="connsiteY11" fmla="*/ 10979 h 32764"/>
                  <a:gd name="connsiteX12" fmla="*/ 11504 w 48200"/>
                  <a:gd name="connsiteY12" fmla="*/ 22482 h 32764"/>
                  <a:gd name="connsiteX13" fmla="*/ 11504 w 48200"/>
                  <a:gd name="connsiteY13" fmla="*/ 25104 h 32764"/>
                  <a:gd name="connsiteX14" fmla="*/ 12377 w 48200"/>
                  <a:gd name="connsiteY14" fmla="*/ 22628 h 32764"/>
                  <a:gd name="connsiteX15" fmla="*/ 22134 w 48200"/>
                  <a:gd name="connsiteY15" fmla="*/ -671 h 32764"/>
                  <a:gd name="connsiteX16" fmla="*/ 28832 w 48200"/>
                  <a:gd name="connsiteY16" fmla="*/ -671 h 32764"/>
                  <a:gd name="connsiteX17" fmla="*/ 31453 w 48200"/>
                  <a:gd name="connsiteY17" fmla="*/ 22628 h 32764"/>
                  <a:gd name="connsiteX18" fmla="*/ 31453 w 48200"/>
                  <a:gd name="connsiteY18" fmla="*/ 25686 h 32764"/>
                  <a:gd name="connsiteX19" fmla="*/ 32473 w 48200"/>
                  <a:gd name="connsiteY19" fmla="*/ 23065 h 32764"/>
                  <a:gd name="connsiteX20" fmla="*/ 37570 w 48200"/>
                  <a:gd name="connsiteY20" fmla="*/ 12434 h 32764"/>
                  <a:gd name="connsiteX21" fmla="*/ 41065 w 48200"/>
                  <a:gd name="connsiteY21" fmla="*/ -671 h 32764"/>
                  <a:gd name="connsiteX22" fmla="*/ 48200 w 48200"/>
                  <a:gd name="connsiteY22" fmla="*/ -671 h 32764"/>
                  <a:gd name="connsiteX23" fmla="*/ 43540 w 48200"/>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200" h="32764">
                    <a:moveTo>
                      <a:pt x="43394" y="13891"/>
                    </a:moveTo>
                    <a:cubicBezTo>
                      <a:pt x="40337" y="21026"/>
                      <a:pt x="36113" y="27725"/>
                      <a:pt x="34220"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1" y="26269"/>
                      <a:pt x="14126" y="31802"/>
                    </a:cubicBezTo>
                    <a:lnTo>
                      <a:pt x="5534" y="31802"/>
                    </a:lnTo>
                    <a:cubicBezTo>
                      <a:pt x="5534" y="27288"/>
                      <a:pt x="4514" y="20153"/>
                      <a:pt x="3495" y="11998"/>
                    </a:cubicBezTo>
                    <a:cubicBezTo>
                      <a:pt x="3349" y="7484"/>
                      <a:pt x="2155" y="2970"/>
                      <a:pt x="0" y="-962"/>
                    </a:cubicBezTo>
                    <a:lnTo>
                      <a:pt x="8009" y="-962"/>
                    </a:lnTo>
                    <a:cubicBezTo>
                      <a:pt x="8009" y="-89"/>
                      <a:pt x="9756" y="2388"/>
                      <a:pt x="10630" y="10979"/>
                    </a:cubicBezTo>
                    <a:cubicBezTo>
                      <a:pt x="10630" y="14473"/>
                      <a:pt x="11359" y="18551"/>
                      <a:pt x="11504" y="22482"/>
                    </a:cubicBezTo>
                    <a:lnTo>
                      <a:pt x="11504" y="25104"/>
                    </a:lnTo>
                    <a:cubicBezTo>
                      <a:pt x="11722" y="24231"/>
                      <a:pt x="12014" y="23356"/>
                      <a:pt x="12377" y="22628"/>
                    </a:cubicBezTo>
                    <a:cubicBezTo>
                      <a:pt x="16033" y="15056"/>
                      <a:pt x="19280" y="7192"/>
                      <a:pt x="22134" y="-671"/>
                    </a:cubicBezTo>
                    <a:lnTo>
                      <a:pt x="28832" y="-671"/>
                    </a:lnTo>
                    <a:cubicBezTo>
                      <a:pt x="29706" y="3552"/>
                      <a:pt x="31017" y="16221"/>
                      <a:pt x="31453" y="22628"/>
                    </a:cubicBezTo>
                    <a:cubicBezTo>
                      <a:pt x="31599" y="23647"/>
                      <a:pt x="31599" y="24667"/>
                      <a:pt x="31453" y="25686"/>
                    </a:cubicBezTo>
                    <a:cubicBezTo>
                      <a:pt x="31891" y="24813"/>
                      <a:pt x="32240" y="23939"/>
                      <a:pt x="32473" y="23065"/>
                    </a:cubicBezTo>
                    <a:cubicBezTo>
                      <a:pt x="34366" y="19571"/>
                      <a:pt x="36056" y="16075"/>
                      <a:pt x="37570" y="12434"/>
                    </a:cubicBezTo>
                    <a:cubicBezTo>
                      <a:pt x="39507" y="8358"/>
                      <a:pt x="40700" y="3843"/>
                      <a:pt x="41065" y="-671"/>
                    </a:cubicBezTo>
                    <a:lnTo>
                      <a:pt x="48200" y="-671"/>
                    </a:lnTo>
                    <a:cubicBezTo>
                      <a:pt x="47341" y="4426"/>
                      <a:pt x="45783" y="9231"/>
                      <a:pt x="43540"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6" name="Freeform: Shape 1205">
                <a:extLst>
                  <a:ext uri="{FF2B5EF4-FFF2-40B4-BE49-F238E27FC236}">
                    <a16:creationId xmlns:a16="http://schemas.microsoft.com/office/drawing/2014/main" id="{D54755BA-6213-E490-E525-32EBAFB77EB4}"/>
                  </a:ext>
                </a:extLst>
              </p:cNvPr>
              <p:cNvSpPr/>
              <p:nvPr/>
            </p:nvSpPr>
            <p:spPr>
              <a:xfrm>
                <a:off x="11131599" y="6124165"/>
                <a:ext cx="48345" cy="32764"/>
              </a:xfrm>
              <a:custGeom>
                <a:avLst/>
                <a:gdLst>
                  <a:gd name="connsiteX0" fmla="*/ 42812 w 48345"/>
                  <a:gd name="connsiteY0" fmla="*/ 13891 h 32764"/>
                  <a:gd name="connsiteX1" fmla="*/ 33638 w 48345"/>
                  <a:gd name="connsiteY1" fmla="*/ 31802 h 32764"/>
                  <a:gd name="connsiteX2" fmla="*/ 26503 w 48345"/>
                  <a:gd name="connsiteY2" fmla="*/ 31802 h 32764"/>
                  <a:gd name="connsiteX3" fmla="*/ 24464 w 48345"/>
                  <a:gd name="connsiteY3" fmla="*/ 9959 h 32764"/>
                  <a:gd name="connsiteX4" fmla="*/ 24464 w 48345"/>
                  <a:gd name="connsiteY4" fmla="*/ 7192 h 32764"/>
                  <a:gd name="connsiteX5" fmla="*/ 23590 w 48345"/>
                  <a:gd name="connsiteY5" fmla="*/ 10251 h 32764"/>
                  <a:gd name="connsiteX6" fmla="*/ 14126 w 48345"/>
                  <a:gd name="connsiteY6" fmla="*/ 31802 h 32764"/>
                  <a:gd name="connsiteX7" fmla="*/ 5534 w 48345"/>
                  <a:gd name="connsiteY7" fmla="*/ 31802 h 32764"/>
                  <a:gd name="connsiteX8" fmla="*/ 3495 w 48345"/>
                  <a:gd name="connsiteY8" fmla="*/ 11998 h 32764"/>
                  <a:gd name="connsiteX9" fmla="*/ 0 w 48345"/>
                  <a:gd name="connsiteY9" fmla="*/ -962 h 32764"/>
                  <a:gd name="connsiteX10" fmla="*/ 8009 w 48345"/>
                  <a:gd name="connsiteY10" fmla="*/ -962 h 32764"/>
                  <a:gd name="connsiteX11" fmla="*/ 10630 w 48345"/>
                  <a:gd name="connsiteY11" fmla="*/ 10979 h 32764"/>
                  <a:gd name="connsiteX12" fmla="*/ 11504 w 48345"/>
                  <a:gd name="connsiteY12" fmla="*/ 22482 h 32764"/>
                  <a:gd name="connsiteX13" fmla="*/ 11504 w 48345"/>
                  <a:gd name="connsiteY13" fmla="*/ 25104 h 32764"/>
                  <a:gd name="connsiteX14" fmla="*/ 12523 w 48345"/>
                  <a:gd name="connsiteY14" fmla="*/ 22628 h 32764"/>
                  <a:gd name="connsiteX15" fmla="*/ 22280 w 48345"/>
                  <a:gd name="connsiteY15" fmla="*/ -671 h 32764"/>
                  <a:gd name="connsiteX16" fmla="*/ 28978 w 48345"/>
                  <a:gd name="connsiteY16" fmla="*/ -671 h 32764"/>
                  <a:gd name="connsiteX17" fmla="*/ 31599 w 48345"/>
                  <a:gd name="connsiteY17" fmla="*/ 22628 h 32764"/>
                  <a:gd name="connsiteX18" fmla="*/ 31599 w 48345"/>
                  <a:gd name="connsiteY18" fmla="*/ 25686 h 32764"/>
                  <a:gd name="connsiteX19" fmla="*/ 32619 w 48345"/>
                  <a:gd name="connsiteY19" fmla="*/ 23065 h 32764"/>
                  <a:gd name="connsiteX20" fmla="*/ 37716 w 48345"/>
                  <a:gd name="connsiteY20" fmla="*/ 12434 h 32764"/>
                  <a:gd name="connsiteX21" fmla="*/ 41211 w 48345"/>
                  <a:gd name="connsiteY21" fmla="*/ -671 h 32764"/>
                  <a:gd name="connsiteX22" fmla="*/ 48346 w 48345"/>
                  <a:gd name="connsiteY22" fmla="*/ -671 h 32764"/>
                  <a:gd name="connsiteX23" fmla="*/ 43686 w 48345"/>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45" h="32764">
                    <a:moveTo>
                      <a:pt x="42812" y="13891"/>
                    </a:moveTo>
                    <a:cubicBezTo>
                      <a:pt x="39754" y="21026"/>
                      <a:pt x="35531" y="27725"/>
                      <a:pt x="33638"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2" y="26269"/>
                      <a:pt x="14126" y="31802"/>
                    </a:cubicBezTo>
                    <a:lnTo>
                      <a:pt x="5534" y="31802"/>
                    </a:lnTo>
                    <a:cubicBezTo>
                      <a:pt x="5534" y="27288"/>
                      <a:pt x="4514" y="20153"/>
                      <a:pt x="3495" y="11998"/>
                    </a:cubicBezTo>
                    <a:cubicBezTo>
                      <a:pt x="3349" y="7484"/>
                      <a:pt x="2155" y="2970"/>
                      <a:pt x="0" y="-962"/>
                    </a:cubicBezTo>
                    <a:lnTo>
                      <a:pt x="8009" y="-962"/>
                    </a:lnTo>
                    <a:cubicBezTo>
                      <a:pt x="8738" y="-89"/>
                      <a:pt x="9756" y="2388"/>
                      <a:pt x="10630" y="10979"/>
                    </a:cubicBezTo>
                    <a:cubicBezTo>
                      <a:pt x="10630" y="14473"/>
                      <a:pt x="10630" y="18551"/>
                      <a:pt x="11504" y="22482"/>
                    </a:cubicBezTo>
                    <a:cubicBezTo>
                      <a:pt x="11577" y="23356"/>
                      <a:pt x="11577" y="24231"/>
                      <a:pt x="11504" y="25104"/>
                    </a:cubicBezTo>
                    <a:lnTo>
                      <a:pt x="12523" y="22628"/>
                    </a:lnTo>
                    <a:cubicBezTo>
                      <a:pt x="16179" y="15056"/>
                      <a:pt x="19425" y="7192"/>
                      <a:pt x="22280" y="-671"/>
                    </a:cubicBezTo>
                    <a:lnTo>
                      <a:pt x="28978" y="-671"/>
                    </a:lnTo>
                    <a:cubicBezTo>
                      <a:pt x="29852" y="3552"/>
                      <a:pt x="31163" y="16221"/>
                      <a:pt x="31599" y="22628"/>
                    </a:cubicBezTo>
                    <a:cubicBezTo>
                      <a:pt x="31745" y="23647"/>
                      <a:pt x="31745" y="24667"/>
                      <a:pt x="31599" y="25686"/>
                    </a:cubicBezTo>
                    <a:cubicBezTo>
                      <a:pt x="32036" y="24813"/>
                      <a:pt x="32386" y="23939"/>
                      <a:pt x="32619" y="23065"/>
                    </a:cubicBezTo>
                    <a:cubicBezTo>
                      <a:pt x="34512" y="19571"/>
                      <a:pt x="36201" y="16075"/>
                      <a:pt x="37716" y="12434"/>
                    </a:cubicBezTo>
                    <a:cubicBezTo>
                      <a:pt x="39667" y="8358"/>
                      <a:pt x="40846" y="3843"/>
                      <a:pt x="41211" y="-671"/>
                    </a:cubicBezTo>
                    <a:lnTo>
                      <a:pt x="48346" y="-671"/>
                    </a:lnTo>
                    <a:cubicBezTo>
                      <a:pt x="47486" y="4426"/>
                      <a:pt x="45928" y="9231"/>
                      <a:pt x="43686"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7" name="Freeform: Shape 1206">
                <a:extLst>
                  <a:ext uri="{FF2B5EF4-FFF2-40B4-BE49-F238E27FC236}">
                    <a16:creationId xmlns:a16="http://schemas.microsoft.com/office/drawing/2014/main" id="{A6A30E3A-2716-75E9-802A-8B976F8682A3}"/>
                  </a:ext>
                </a:extLst>
              </p:cNvPr>
              <p:cNvSpPr/>
              <p:nvPr/>
            </p:nvSpPr>
            <p:spPr>
              <a:xfrm>
                <a:off x="11178872" y="6123146"/>
                <a:ext cx="33254" cy="34366"/>
              </a:xfrm>
              <a:custGeom>
                <a:avLst/>
                <a:gdLst>
                  <a:gd name="connsiteX0" fmla="*/ 32672 w 33254"/>
                  <a:gd name="connsiteY0" fmla="*/ 31802 h 34366"/>
                  <a:gd name="connsiteX1" fmla="*/ 26847 w 33254"/>
                  <a:gd name="connsiteY1" fmla="*/ 33405 h 34366"/>
                  <a:gd name="connsiteX2" fmla="*/ 20876 w 33254"/>
                  <a:gd name="connsiteY2" fmla="*/ 25104 h 34366"/>
                  <a:gd name="connsiteX3" fmla="*/ 8645 w 33254"/>
                  <a:gd name="connsiteY3" fmla="*/ 33405 h 34366"/>
                  <a:gd name="connsiteX4" fmla="*/ 53 w 33254"/>
                  <a:gd name="connsiteY4" fmla="*/ 22483 h 34366"/>
                  <a:gd name="connsiteX5" fmla="*/ 20294 w 33254"/>
                  <a:gd name="connsiteY5" fmla="*/ -962 h 34366"/>
                  <a:gd name="connsiteX6" fmla="*/ 26556 w 33254"/>
                  <a:gd name="connsiteY6" fmla="*/ 57 h 34366"/>
                  <a:gd name="connsiteX7" fmla="*/ 31944 w 33254"/>
                  <a:gd name="connsiteY7" fmla="*/ 57 h 34366"/>
                  <a:gd name="connsiteX8" fmla="*/ 28303 w 33254"/>
                  <a:gd name="connsiteY8" fmla="*/ 24231 h 34366"/>
                  <a:gd name="connsiteX9" fmla="*/ 30924 w 33254"/>
                  <a:gd name="connsiteY9" fmla="*/ 28307 h 34366"/>
                  <a:gd name="connsiteX10" fmla="*/ 33255 w 33254"/>
                  <a:gd name="connsiteY10" fmla="*/ 27579 h 34366"/>
                  <a:gd name="connsiteX11" fmla="*/ 18983 w 33254"/>
                  <a:gd name="connsiteY11" fmla="*/ 5154 h 34366"/>
                  <a:gd name="connsiteX12" fmla="*/ 8062 w 33254"/>
                  <a:gd name="connsiteY12" fmla="*/ 20444 h 34366"/>
                  <a:gd name="connsiteX13" fmla="*/ 11702 w 33254"/>
                  <a:gd name="connsiteY13" fmla="*/ 26414 h 34366"/>
                  <a:gd name="connsiteX14" fmla="*/ 21022 w 33254"/>
                  <a:gd name="connsiteY14" fmla="*/ 18697 h 34366"/>
                  <a:gd name="connsiteX15" fmla="*/ 23061 w 33254"/>
                  <a:gd name="connsiteY15" fmla="*/ 6173 h 34366"/>
                  <a:gd name="connsiteX16" fmla="*/ 23061 w 33254"/>
                  <a:gd name="connsiteY16" fmla="*/ 6173 h 34366"/>
                  <a:gd name="connsiteX17" fmla="*/ 18838 w 33254"/>
                  <a:gd name="connsiteY17" fmla="*/ 515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54" h="34366">
                    <a:moveTo>
                      <a:pt x="32672" y="31802"/>
                    </a:moveTo>
                    <a:cubicBezTo>
                      <a:pt x="30837" y="32676"/>
                      <a:pt x="28871" y="33259"/>
                      <a:pt x="26847" y="33405"/>
                    </a:cubicBezTo>
                    <a:cubicBezTo>
                      <a:pt x="22770" y="33405"/>
                      <a:pt x="20586" y="31366"/>
                      <a:pt x="20876" y="25104"/>
                    </a:cubicBezTo>
                    <a:cubicBezTo>
                      <a:pt x="16217" y="31220"/>
                      <a:pt x="12431" y="33405"/>
                      <a:pt x="8645" y="33405"/>
                    </a:cubicBezTo>
                    <a:cubicBezTo>
                      <a:pt x="4859" y="33405"/>
                      <a:pt x="53" y="29618"/>
                      <a:pt x="53" y="22483"/>
                    </a:cubicBezTo>
                    <a:cubicBezTo>
                      <a:pt x="-777" y="10396"/>
                      <a:pt x="8251" y="-89"/>
                      <a:pt x="20294" y="-962"/>
                    </a:cubicBezTo>
                    <a:cubicBezTo>
                      <a:pt x="22420" y="-962"/>
                      <a:pt x="24532" y="-525"/>
                      <a:pt x="26556" y="57"/>
                    </a:cubicBezTo>
                    <a:cubicBezTo>
                      <a:pt x="28012" y="57"/>
                      <a:pt x="30488" y="57"/>
                      <a:pt x="31944" y="57"/>
                    </a:cubicBezTo>
                    <a:cubicBezTo>
                      <a:pt x="30153" y="8066"/>
                      <a:pt x="28930" y="16076"/>
                      <a:pt x="28303" y="24231"/>
                    </a:cubicBezTo>
                    <a:cubicBezTo>
                      <a:pt x="28303" y="27579"/>
                      <a:pt x="29323" y="28307"/>
                      <a:pt x="30924" y="28307"/>
                    </a:cubicBezTo>
                    <a:cubicBezTo>
                      <a:pt x="31740" y="28162"/>
                      <a:pt x="32526" y="28016"/>
                      <a:pt x="33255" y="27579"/>
                    </a:cubicBezTo>
                    <a:close/>
                    <a:moveTo>
                      <a:pt x="18983" y="5154"/>
                    </a:moveTo>
                    <a:cubicBezTo>
                      <a:pt x="13159" y="5154"/>
                      <a:pt x="8062" y="12580"/>
                      <a:pt x="8062" y="20444"/>
                    </a:cubicBezTo>
                    <a:cubicBezTo>
                      <a:pt x="8062" y="24667"/>
                      <a:pt x="9373" y="26414"/>
                      <a:pt x="11702" y="26414"/>
                    </a:cubicBezTo>
                    <a:cubicBezTo>
                      <a:pt x="14033" y="26414"/>
                      <a:pt x="17382" y="23939"/>
                      <a:pt x="21022" y="18697"/>
                    </a:cubicBezTo>
                    <a:cubicBezTo>
                      <a:pt x="21022" y="15347"/>
                      <a:pt x="22770" y="8795"/>
                      <a:pt x="23061" y="6173"/>
                    </a:cubicBezTo>
                    <a:lnTo>
                      <a:pt x="23061" y="6173"/>
                    </a:lnTo>
                    <a:cubicBezTo>
                      <a:pt x="21794" y="5445"/>
                      <a:pt x="20324" y="5009"/>
                      <a:pt x="18838"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8" name="Freeform: Shape 1207">
                <a:extLst>
                  <a:ext uri="{FF2B5EF4-FFF2-40B4-BE49-F238E27FC236}">
                    <a16:creationId xmlns:a16="http://schemas.microsoft.com/office/drawing/2014/main" id="{D6E1BE12-3960-594D-C14F-026031228412}"/>
                  </a:ext>
                </a:extLst>
              </p:cNvPr>
              <p:cNvSpPr/>
              <p:nvPr/>
            </p:nvSpPr>
            <p:spPr>
              <a:xfrm>
                <a:off x="11211689" y="6123292"/>
                <a:ext cx="35094" cy="49947"/>
              </a:xfrm>
              <a:custGeom>
                <a:avLst/>
                <a:gdLst>
                  <a:gd name="connsiteX0" fmla="*/ 24173 w 35094"/>
                  <a:gd name="connsiteY0" fmla="*/ 25832 h 49947"/>
                  <a:gd name="connsiteX1" fmla="*/ 8883 w 35094"/>
                  <a:gd name="connsiteY1" fmla="*/ 48985 h 49947"/>
                  <a:gd name="connsiteX2" fmla="*/ 0 w 35094"/>
                  <a:gd name="connsiteY2" fmla="*/ 47821 h 49947"/>
                  <a:gd name="connsiteX3" fmla="*/ 11649 w 35094"/>
                  <a:gd name="connsiteY3" fmla="*/ 33259 h 49947"/>
                  <a:gd name="connsiteX4" fmla="*/ 7863 w 35094"/>
                  <a:gd name="connsiteY4" fmla="*/ 13745 h 49947"/>
                  <a:gd name="connsiteX5" fmla="*/ 2621 w 35094"/>
                  <a:gd name="connsiteY5" fmla="*/ 203 h 49947"/>
                  <a:gd name="connsiteX6" fmla="*/ 11359 w 35094"/>
                  <a:gd name="connsiteY6" fmla="*/ -962 h 49947"/>
                  <a:gd name="connsiteX7" fmla="*/ 15144 w 35094"/>
                  <a:gd name="connsiteY7" fmla="*/ 10396 h 49947"/>
                  <a:gd name="connsiteX8" fmla="*/ 17037 w 35094"/>
                  <a:gd name="connsiteY8" fmla="*/ 23356 h 49947"/>
                  <a:gd name="connsiteX9" fmla="*/ 17037 w 35094"/>
                  <a:gd name="connsiteY9" fmla="*/ 26123 h 49947"/>
                  <a:gd name="connsiteX10" fmla="*/ 18494 w 35094"/>
                  <a:gd name="connsiteY10" fmla="*/ 23211 h 49947"/>
                  <a:gd name="connsiteX11" fmla="*/ 27085 w 35094"/>
                  <a:gd name="connsiteY11" fmla="*/ -234 h 49947"/>
                  <a:gd name="connsiteX12" fmla="*/ 35095 w 35094"/>
                  <a:gd name="connsiteY12" fmla="*/ -234 h 49947"/>
                  <a:gd name="connsiteX13" fmla="*/ 24173 w 35094"/>
                  <a:gd name="connsiteY13" fmla="*/ 25978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4" h="49947">
                    <a:moveTo>
                      <a:pt x="24173" y="25832"/>
                    </a:moveTo>
                    <a:cubicBezTo>
                      <a:pt x="19819" y="33987"/>
                      <a:pt x="14708" y="41704"/>
                      <a:pt x="8883" y="48985"/>
                    </a:cubicBezTo>
                    <a:lnTo>
                      <a:pt x="0" y="47821"/>
                    </a:lnTo>
                    <a:cubicBezTo>
                      <a:pt x="4601" y="43597"/>
                      <a:pt x="8533" y="38647"/>
                      <a:pt x="11649" y="33259"/>
                    </a:cubicBezTo>
                    <a:cubicBezTo>
                      <a:pt x="10776" y="27870"/>
                      <a:pt x="9466" y="20444"/>
                      <a:pt x="7863" y="13745"/>
                    </a:cubicBezTo>
                    <a:cubicBezTo>
                      <a:pt x="7107" y="8940"/>
                      <a:pt x="5315" y="4280"/>
                      <a:pt x="2621" y="203"/>
                    </a:cubicBezTo>
                    <a:lnTo>
                      <a:pt x="11359" y="-962"/>
                    </a:lnTo>
                    <a:cubicBezTo>
                      <a:pt x="13528" y="2387"/>
                      <a:pt x="14824" y="6319"/>
                      <a:pt x="15144" y="10396"/>
                    </a:cubicBezTo>
                    <a:cubicBezTo>
                      <a:pt x="16019" y="15201"/>
                      <a:pt x="16601" y="19715"/>
                      <a:pt x="17037" y="23356"/>
                    </a:cubicBezTo>
                    <a:lnTo>
                      <a:pt x="17037" y="26123"/>
                    </a:lnTo>
                    <a:cubicBezTo>
                      <a:pt x="17460" y="25104"/>
                      <a:pt x="17955" y="24085"/>
                      <a:pt x="18494" y="23211"/>
                    </a:cubicBezTo>
                    <a:cubicBezTo>
                      <a:pt x="22760" y="15930"/>
                      <a:pt x="25673" y="8066"/>
                      <a:pt x="27085" y="-234"/>
                    </a:cubicBezTo>
                    <a:lnTo>
                      <a:pt x="35095" y="-234"/>
                    </a:lnTo>
                    <a:cubicBezTo>
                      <a:pt x="33027" y="9086"/>
                      <a:pt x="29327" y="17968"/>
                      <a:pt x="24173" y="2597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9" name="Freeform: Shape 1208">
                <a:extLst>
                  <a:ext uri="{FF2B5EF4-FFF2-40B4-BE49-F238E27FC236}">
                    <a16:creationId xmlns:a16="http://schemas.microsoft.com/office/drawing/2014/main" id="{0201989E-305D-14BC-6D8B-1AE2E38C1B4C}"/>
                  </a:ext>
                </a:extLst>
              </p:cNvPr>
              <p:cNvSpPr/>
              <p:nvPr/>
            </p:nvSpPr>
            <p:spPr>
              <a:xfrm>
                <a:off x="11245765" y="6123146"/>
                <a:ext cx="23444" cy="34366"/>
              </a:xfrm>
              <a:custGeom>
                <a:avLst/>
                <a:gdLst>
                  <a:gd name="connsiteX0" fmla="*/ 22134 w 23444"/>
                  <a:gd name="connsiteY0" fmla="*/ 7192 h 34366"/>
                  <a:gd name="connsiteX1" fmla="*/ 15872 w 23444"/>
                  <a:gd name="connsiteY1" fmla="*/ 4717 h 34366"/>
                  <a:gd name="connsiteX2" fmla="*/ 11067 w 23444"/>
                  <a:gd name="connsiteY2" fmla="*/ 8795 h 34366"/>
                  <a:gd name="connsiteX3" fmla="*/ 15290 w 23444"/>
                  <a:gd name="connsiteY3" fmla="*/ 14328 h 34366"/>
                  <a:gd name="connsiteX4" fmla="*/ 21406 w 23444"/>
                  <a:gd name="connsiteY4" fmla="*/ 23211 h 34366"/>
                  <a:gd name="connsiteX5" fmla="*/ 8445 w 23444"/>
                  <a:gd name="connsiteY5" fmla="*/ 33405 h 34366"/>
                  <a:gd name="connsiteX6" fmla="*/ 0 w 23444"/>
                  <a:gd name="connsiteY6" fmla="*/ 31366 h 34366"/>
                  <a:gd name="connsiteX7" fmla="*/ 1164 w 23444"/>
                  <a:gd name="connsiteY7" fmla="*/ 24521 h 34366"/>
                  <a:gd name="connsiteX8" fmla="*/ 8591 w 23444"/>
                  <a:gd name="connsiteY8" fmla="*/ 27871 h 34366"/>
                  <a:gd name="connsiteX9" fmla="*/ 13397 w 23444"/>
                  <a:gd name="connsiteY9" fmla="*/ 24085 h 34366"/>
                  <a:gd name="connsiteX10" fmla="*/ 9319 w 23444"/>
                  <a:gd name="connsiteY10" fmla="*/ 18843 h 34366"/>
                  <a:gd name="connsiteX11" fmla="*/ 3203 w 23444"/>
                  <a:gd name="connsiteY11" fmla="*/ 9523 h 34366"/>
                  <a:gd name="connsiteX12" fmla="*/ 15872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2134" y="7192"/>
                    </a:moveTo>
                    <a:cubicBezTo>
                      <a:pt x="20401" y="5591"/>
                      <a:pt x="18187" y="4717"/>
                      <a:pt x="15872" y="4717"/>
                    </a:cubicBezTo>
                    <a:cubicBezTo>
                      <a:pt x="12523" y="4717"/>
                      <a:pt x="11067" y="6756"/>
                      <a:pt x="11067" y="8795"/>
                    </a:cubicBezTo>
                    <a:cubicBezTo>
                      <a:pt x="11067" y="10833"/>
                      <a:pt x="12086" y="12144"/>
                      <a:pt x="15290" y="14328"/>
                    </a:cubicBezTo>
                    <a:cubicBezTo>
                      <a:pt x="18493" y="16512"/>
                      <a:pt x="21406" y="19425"/>
                      <a:pt x="21406" y="23211"/>
                    </a:cubicBezTo>
                    <a:cubicBezTo>
                      <a:pt x="21406" y="26997"/>
                      <a:pt x="17329" y="33405"/>
                      <a:pt x="8445" y="33405"/>
                    </a:cubicBezTo>
                    <a:cubicBezTo>
                      <a:pt x="5519" y="33405"/>
                      <a:pt x="2635" y="32676"/>
                      <a:pt x="0" y="31366"/>
                    </a:cubicBezTo>
                    <a:lnTo>
                      <a:pt x="1164" y="24521"/>
                    </a:lnTo>
                    <a:cubicBezTo>
                      <a:pt x="3101" y="26560"/>
                      <a:pt x="5766" y="27725"/>
                      <a:pt x="8591" y="27871"/>
                    </a:cubicBezTo>
                    <a:cubicBezTo>
                      <a:pt x="11649" y="27871"/>
                      <a:pt x="13397" y="26560"/>
                      <a:pt x="13397" y="24085"/>
                    </a:cubicBezTo>
                    <a:cubicBezTo>
                      <a:pt x="13397" y="21609"/>
                      <a:pt x="12377" y="20881"/>
                      <a:pt x="9319" y="18843"/>
                    </a:cubicBezTo>
                    <a:cubicBezTo>
                      <a:pt x="6262" y="16804"/>
                      <a:pt x="3203" y="13600"/>
                      <a:pt x="3203" y="9523"/>
                    </a:cubicBezTo>
                    <a:cubicBezTo>
                      <a:pt x="3203" y="5445"/>
                      <a:pt x="7427" y="-962"/>
                      <a:pt x="15872"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0" name="Freeform: Shape 1209">
                <a:extLst>
                  <a:ext uri="{FF2B5EF4-FFF2-40B4-BE49-F238E27FC236}">
                    <a16:creationId xmlns:a16="http://schemas.microsoft.com/office/drawing/2014/main" id="{45F8BCF2-47B0-7512-CD2B-B4FDD5E3CF2E}"/>
                  </a:ext>
                </a:extLst>
              </p:cNvPr>
              <p:cNvSpPr/>
              <p:nvPr/>
            </p:nvSpPr>
            <p:spPr>
              <a:xfrm>
                <a:off x="11300809" y="5933113"/>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211" name="Freeform: Shape 1210">
              <a:extLst>
                <a:ext uri="{FF2B5EF4-FFF2-40B4-BE49-F238E27FC236}">
                  <a16:creationId xmlns:a16="http://schemas.microsoft.com/office/drawing/2014/main" id="{E94B1A60-40AE-C900-9A4D-C8ABB76CDDF8}"/>
                </a:ext>
              </a:extLst>
            </p:cNvPr>
            <p:cNvSpPr/>
            <p:nvPr/>
          </p:nvSpPr>
          <p:spPr>
            <a:xfrm>
              <a:off x="10740465" y="6306641"/>
              <a:ext cx="20386" cy="30143"/>
            </a:xfrm>
            <a:custGeom>
              <a:avLst/>
              <a:gdLst>
                <a:gd name="connsiteX0" fmla="*/ 16018 w 20386"/>
                <a:gd name="connsiteY0" fmla="*/ 28598 h 30143"/>
                <a:gd name="connsiteX1" fmla="*/ 4660 w 20386"/>
                <a:gd name="connsiteY1" fmla="*/ 15056 h 30143"/>
                <a:gd name="connsiteX2" fmla="*/ 3640 w 20386"/>
                <a:gd name="connsiteY2" fmla="*/ 13890 h 30143"/>
                <a:gd name="connsiteX3" fmla="*/ 3640 w 20386"/>
                <a:gd name="connsiteY3" fmla="*/ 28452 h 30143"/>
                <a:gd name="connsiteX4" fmla="*/ 0 w 20386"/>
                <a:gd name="connsiteY4" fmla="*/ 28452 h 30143"/>
                <a:gd name="connsiteX5" fmla="*/ 0 w 20386"/>
                <a:gd name="connsiteY5" fmla="*/ 16803 h 30143"/>
                <a:gd name="connsiteX6" fmla="*/ 0 w 20386"/>
                <a:gd name="connsiteY6" fmla="*/ -962 h 30143"/>
                <a:gd name="connsiteX7" fmla="*/ 3495 w 20386"/>
                <a:gd name="connsiteY7" fmla="*/ -962 h 30143"/>
                <a:gd name="connsiteX8" fmla="*/ 3495 w 20386"/>
                <a:gd name="connsiteY8" fmla="*/ 13600 h 30143"/>
                <a:gd name="connsiteX9" fmla="*/ 4368 w 20386"/>
                <a:gd name="connsiteY9" fmla="*/ 12434 h 30143"/>
                <a:gd name="connsiteX10" fmla="*/ 15290 w 20386"/>
                <a:gd name="connsiteY10" fmla="*/ -672 h 30143"/>
                <a:gd name="connsiteX11" fmla="*/ 19658 w 20386"/>
                <a:gd name="connsiteY11" fmla="*/ -672 h 30143"/>
                <a:gd name="connsiteX12" fmla="*/ 7427 w 20386"/>
                <a:gd name="connsiteY12" fmla="*/ 13890 h 30143"/>
                <a:gd name="connsiteX13" fmla="*/ 20386 w 20386"/>
                <a:gd name="connsiteY13" fmla="*/ 29181 h 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 h="30143">
                  <a:moveTo>
                    <a:pt x="16018" y="28598"/>
                  </a:moveTo>
                  <a:lnTo>
                    <a:pt x="4660" y="15056"/>
                  </a:lnTo>
                  <a:lnTo>
                    <a:pt x="3640" y="13890"/>
                  </a:lnTo>
                  <a:lnTo>
                    <a:pt x="3640" y="28452"/>
                  </a:lnTo>
                  <a:lnTo>
                    <a:pt x="0" y="28452"/>
                  </a:lnTo>
                  <a:cubicBezTo>
                    <a:pt x="0" y="26414"/>
                    <a:pt x="0" y="22482"/>
                    <a:pt x="0" y="16803"/>
                  </a:cubicBezTo>
                  <a:lnTo>
                    <a:pt x="0" y="-962"/>
                  </a:lnTo>
                  <a:lnTo>
                    <a:pt x="3495" y="-962"/>
                  </a:lnTo>
                  <a:lnTo>
                    <a:pt x="3495" y="13600"/>
                  </a:lnTo>
                  <a:cubicBezTo>
                    <a:pt x="3757" y="13192"/>
                    <a:pt x="4048" y="12799"/>
                    <a:pt x="4368" y="12434"/>
                  </a:cubicBezTo>
                  <a:lnTo>
                    <a:pt x="15290" y="-672"/>
                  </a:lnTo>
                  <a:lnTo>
                    <a:pt x="19658" y="-672"/>
                  </a:lnTo>
                  <a:lnTo>
                    <a:pt x="7427" y="13890"/>
                  </a:lnTo>
                  <a:cubicBezTo>
                    <a:pt x="10776" y="17968"/>
                    <a:pt x="16164" y="24375"/>
                    <a:pt x="20386" y="29181"/>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2" name="Freeform: Shape 1211">
              <a:extLst>
                <a:ext uri="{FF2B5EF4-FFF2-40B4-BE49-F238E27FC236}">
                  <a16:creationId xmlns:a16="http://schemas.microsoft.com/office/drawing/2014/main" id="{584975EC-9ED2-247B-7286-222951C560DB}"/>
                </a:ext>
              </a:extLst>
            </p:cNvPr>
            <p:cNvSpPr/>
            <p:nvPr/>
          </p:nvSpPr>
          <p:spPr>
            <a:xfrm>
              <a:off x="10762599" y="6306787"/>
              <a:ext cx="35239" cy="30142"/>
            </a:xfrm>
            <a:custGeom>
              <a:avLst/>
              <a:gdLst>
                <a:gd name="connsiteX0" fmla="*/ 25774 w 35239"/>
                <a:gd name="connsiteY0" fmla="*/ 28744 h 30142"/>
                <a:gd name="connsiteX1" fmla="*/ 19076 w 35239"/>
                <a:gd name="connsiteY1" fmla="*/ 6319 h 30142"/>
                <a:gd name="connsiteX2" fmla="*/ 19076 w 35239"/>
                <a:gd name="connsiteY2" fmla="*/ 3406 h 30142"/>
                <a:gd name="connsiteX3" fmla="*/ 19076 w 35239"/>
                <a:gd name="connsiteY3" fmla="*/ 3406 h 30142"/>
                <a:gd name="connsiteX4" fmla="*/ 19076 w 35239"/>
                <a:gd name="connsiteY4" fmla="*/ 6319 h 30142"/>
                <a:gd name="connsiteX5" fmla="*/ 11940 w 35239"/>
                <a:gd name="connsiteY5" fmla="*/ 28744 h 30142"/>
                <a:gd name="connsiteX6" fmla="*/ 8737 w 35239"/>
                <a:gd name="connsiteY6" fmla="*/ 28744 h 30142"/>
                <a:gd name="connsiteX7" fmla="*/ 4077 w 35239"/>
                <a:gd name="connsiteY7" fmla="*/ 12871 h 30142"/>
                <a:gd name="connsiteX8" fmla="*/ 0 w 35239"/>
                <a:gd name="connsiteY8" fmla="*/ -962 h 30142"/>
                <a:gd name="connsiteX9" fmla="*/ 2330 w 35239"/>
                <a:gd name="connsiteY9" fmla="*/ -962 h 30142"/>
                <a:gd name="connsiteX10" fmla="*/ 8591 w 35239"/>
                <a:gd name="connsiteY10" fmla="*/ 21609 h 30142"/>
                <a:gd name="connsiteX11" fmla="*/ 8591 w 35239"/>
                <a:gd name="connsiteY11" fmla="*/ 24521 h 30142"/>
                <a:gd name="connsiteX12" fmla="*/ 8591 w 35239"/>
                <a:gd name="connsiteY12" fmla="*/ 24521 h 30142"/>
                <a:gd name="connsiteX13" fmla="*/ 8591 w 35239"/>
                <a:gd name="connsiteY13" fmla="*/ 21609 h 30142"/>
                <a:gd name="connsiteX14" fmla="*/ 15872 w 35239"/>
                <a:gd name="connsiteY14" fmla="*/ -962 h 30142"/>
                <a:gd name="connsiteX15" fmla="*/ 18785 w 35239"/>
                <a:gd name="connsiteY15" fmla="*/ -962 h 30142"/>
                <a:gd name="connsiteX16" fmla="*/ 25483 w 35239"/>
                <a:gd name="connsiteY16" fmla="*/ 21899 h 30142"/>
                <a:gd name="connsiteX17" fmla="*/ 25483 w 35239"/>
                <a:gd name="connsiteY17" fmla="*/ 24521 h 30142"/>
                <a:gd name="connsiteX18" fmla="*/ 25483 w 35239"/>
                <a:gd name="connsiteY18" fmla="*/ 24521 h 30142"/>
                <a:gd name="connsiteX19" fmla="*/ 25483 w 35239"/>
                <a:gd name="connsiteY19" fmla="*/ 21754 h 30142"/>
                <a:gd name="connsiteX20" fmla="*/ 31599 w 35239"/>
                <a:gd name="connsiteY20" fmla="*/ -962 h 30142"/>
                <a:gd name="connsiteX21" fmla="*/ 35240 w 35239"/>
                <a:gd name="connsiteY21" fmla="*/ -962 h 30142"/>
                <a:gd name="connsiteX22" fmla="*/ 31162 w 35239"/>
                <a:gd name="connsiteY22" fmla="*/ 13600 h 30142"/>
                <a:gd name="connsiteX23" fmla="*/ 26794 w 35239"/>
                <a:gd name="connsiteY23" fmla="*/ 29180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39" h="30142">
                  <a:moveTo>
                    <a:pt x="25774" y="28744"/>
                  </a:moveTo>
                  <a:lnTo>
                    <a:pt x="19076" y="6319"/>
                  </a:lnTo>
                  <a:cubicBezTo>
                    <a:pt x="19076" y="5590"/>
                    <a:pt x="19076" y="4280"/>
                    <a:pt x="19076" y="3406"/>
                  </a:cubicBezTo>
                  <a:lnTo>
                    <a:pt x="19076" y="3406"/>
                  </a:lnTo>
                  <a:cubicBezTo>
                    <a:pt x="19163" y="4381"/>
                    <a:pt x="19163" y="5343"/>
                    <a:pt x="19076" y="6319"/>
                  </a:cubicBezTo>
                  <a:lnTo>
                    <a:pt x="11940" y="28744"/>
                  </a:lnTo>
                  <a:lnTo>
                    <a:pt x="8737" y="28744"/>
                  </a:lnTo>
                  <a:cubicBezTo>
                    <a:pt x="7863" y="25395"/>
                    <a:pt x="6698" y="21609"/>
                    <a:pt x="4077" y="12871"/>
                  </a:cubicBezTo>
                  <a:cubicBezTo>
                    <a:pt x="1456" y="4134"/>
                    <a:pt x="728" y="1805"/>
                    <a:pt x="0" y="-962"/>
                  </a:cubicBezTo>
                  <a:lnTo>
                    <a:pt x="2330" y="-962"/>
                  </a:lnTo>
                  <a:lnTo>
                    <a:pt x="8591" y="21609"/>
                  </a:lnTo>
                  <a:cubicBezTo>
                    <a:pt x="8723" y="22569"/>
                    <a:pt x="8723" y="23559"/>
                    <a:pt x="8591" y="24521"/>
                  </a:cubicBezTo>
                  <a:lnTo>
                    <a:pt x="8591" y="24521"/>
                  </a:lnTo>
                  <a:cubicBezTo>
                    <a:pt x="8460" y="23559"/>
                    <a:pt x="8460" y="22569"/>
                    <a:pt x="8591" y="21609"/>
                  </a:cubicBezTo>
                  <a:lnTo>
                    <a:pt x="15872" y="-962"/>
                  </a:lnTo>
                  <a:lnTo>
                    <a:pt x="18785" y="-962"/>
                  </a:lnTo>
                  <a:lnTo>
                    <a:pt x="25483" y="21899"/>
                  </a:lnTo>
                  <a:cubicBezTo>
                    <a:pt x="25628" y="22773"/>
                    <a:pt x="25628" y="23647"/>
                    <a:pt x="25483" y="24521"/>
                  </a:cubicBezTo>
                  <a:lnTo>
                    <a:pt x="25483" y="24521"/>
                  </a:lnTo>
                  <a:cubicBezTo>
                    <a:pt x="25395" y="23603"/>
                    <a:pt x="25395" y="22672"/>
                    <a:pt x="25483" y="21754"/>
                  </a:cubicBezTo>
                  <a:lnTo>
                    <a:pt x="31599" y="-962"/>
                  </a:lnTo>
                  <a:lnTo>
                    <a:pt x="35240" y="-962"/>
                  </a:lnTo>
                  <a:cubicBezTo>
                    <a:pt x="34366" y="1949"/>
                    <a:pt x="33201" y="6319"/>
                    <a:pt x="31162" y="13600"/>
                  </a:cubicBezTo>
                  <a:cubicBezTo>
                    <a:pt x="29124" y="20881"/>
                    <a:pt x="27813" y="25540"/>
                    <a:pt x="26794" y="2918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3" name="Freeform: Shape 1212">
              <a:extLst>
                <a:ext uri="{FF2B5EF4-FFF2-40B4-BE49-F238E27FC236}">
                  <a16:creationId xmlns:a16="http://schemas.microsoft.com/office/drawing/2014/main" id="{47102FF0-5137-BA31-8618-9A10F49E4F11}"/>
                </a:ext>
              </a:extLst>
            </p:cNvPr>
            <p:cNvSpPr/>
            <p:nvPr/>
          </p:nvSpPr>
          <p:spPr>
            <a:xfrm>
              <a:off x="10801042" y="6306641"/>
              <a:ext cx="26066" cy="29560"/>
            </a:xfrm>
            <a:custGeom>
              <a:avLst/>
              <a:gdLst>
                <a:gd name="connsiteX0" fmla="*/ 22134 w 26066"/>
                <a:gd name="connsiteY0" fmla="*/ 28598 h 29560"/>
                <a:gd name="connsiteX1" fmla="*/ 18494 w 26066"/>
                <a:gd name="connsiteY1" fmla="*/ 19278 h 29560"/>
                <a:gd name="connsiteX2" fmla="*/ 7573 w 26066"/>
                <a:gd name="connsiteY2" fmla="*/ 19278 h 29560"/>
                <a:gd name="connsiteX3" fmla="*/ 3932 w 26066"/>
                <a:gd name="connsiteY3" fmla="*/ 28598 h 29560"/>
                <a:gd name="connsiteX4" fmla="*/ 0 w 26066"/>
                <a:gd name="connsiteY4" fmla="*/ 28598 h 29560"/>
                <a:gd name="connsiteX5" fmla="*/ 5534 w 26066"/>
                <a:gd name="connsiteY5" fmla="*/ 14910 h 29560"/>
                <a:gd name="connsiteX6" fmla="*/ 11359 w 26066"/>
                <a:gd name="connsiteY6" fmla="*/ -962 h 29560"/>
                <a:gd name="connsiteX7" fmla="*/ 14853 w 26066"/>
                <a:gd name="connsiteY7" fmla="*/ -962 h 29560"/>
                <a:gd name="connsiteX8" fmla="*/ 20823 w 26066"/>
                <a:gd name="connsiteY8" fmla="*/ 15201 h 29560"/>
                <a:gd name="connsiteX9" fmla="*/ 26066 w 26066"/>
                <a:gd name="connsiteY9" fmla="*/ 28598 h 29560"/>
                <a:gd name="connsiteX10" fmla="*/ 13688 w 26066"/>
                <a:gd name="connsiteY10" fmla="*/ 5591 h 29560"/>
                <a:gd name="connsiteX11" fmla="*/ 13688 w 26066"/>
                <a:gd name="connsiteY11" fmla="*/ 2969 h 29560"/>
                <a:gd name="connsiteX12" fmla="*/ 13688 w 26066"/>
                <a:gd name="connsiteY12" fmla="*/ 2969 h 29560"/>
                <a:gd name="connsiteX13" fmla="*/ 13688 w 26066"/>
                <a:gd name="connsiteY13" fmla="*/ 5591 h 29560"/>
                <a:gd name="connsiteX14" fmla="*/ 9757 w 26066"/>
                <a:gd name="connsiteY14" fmla="*/ 16366 h 29560"/>
                <a:gd name="connsiteX15" fmla="*/ 19076 w 26066"/>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0">
                  <a:moveTo>
                    <a:pt x="22134" y="28598"/>
                  </a:moveTo>
                  <a:lnTo>
                    <a:pt x="18494" y="19278"/>
                  </a:lnTo>
                  <a:lnTo>
                    <a:pt x="7573" y="19278"/>
                  </a:lnTo>
                  <a:lnTo>
                    <a:pt x="3932" y="28598"/>
                  </a:lnTo>
                  <a:lnTo>
                    <a:pt x="0" y="28598"/>
                  </a:lnTo>
                  <a:cubicBezTo>
                    <a:pt x="1165" y="25831"/>
                    <a:pt x="2767" y="22045"/>
                    <a:pt x="5534" y="14910"/>
                  </a:cubicBezTo>
                  <a:cubicBezTo>
                    <a:pt x="8300" y="7775"/>
                    <a:pt x="10485" y="2095"/>
                    <a:pt x="11359" y="-962"/>
                  </a:cubicBezTo>
                  <a:lnTo>
                    <a:pt x="14853" y="-962"/>
                  </a:lnTo>
                  <a:cubicBezTo>
                    <a:pt x="14853" y="1513"/>
                    <a:pt x="17766" y="6901"/>
                    <a:pt x="20823" y="15201"/>
                  </a:cubicBezTo>
                  <a:lnTo>
                    <a:pt x="26066" y="28598"/>
                  </a:lnTo>
                  <a:close/>
                  <a:moveTo>
                    <a:pt x="13688" y="5591"/>
                  </a:moveTo>
                  <a:cubicBezTo>
                    <a:pt x="13645" y="4716"/>
                    <a:pt x="13645" y="3843"/>
                    <a:pt x="13688" y="2969"/>
                  </a:cubicBezTo>
                  <a:lnTo>
                    <a:pt x="13688" y="2969"/>
                  </a:lnTo>
                  <a:cubicBezTo>
                    <a:pt x="13732" y="3843"/>
                    <a:pt x="13732" y="4716"/>
                    <a:pt x="13688" y="5591"/>
                  </a:cubicBezTo>
                  <a:lnTo>
                    <a:pt x="9757"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4" name="Freeform: Shape 1213">
              <a:extLst>
                <a:ext uri="{FF2B5EF4-FFF2-40B4-BE49-F238E27FC236}">
                  <a16:creationId xmlns:a16="http://schemas.microsoft.com/office/drawing/2014/main" id="{DE089AE9-C629-8DCC-670C-581877CFA793}"/>
                </a:ext>
              </a:extLst>
            </p:cNvPr>
            <p:cNvSpPr/>
            <p:nvPr/>
          </p:nvSpPr>
          <p:spPr>
            <a:xfrm>
              <a:off x="10827691" y="6307078"/>
              <a:ext cx="22862" cy="29269"/>
            </a:xfrm>
            <a:custGeom>
              <a:avLst/>
              <a:gdLst>
                <a:gd name="connsiteX0" fmla="*/ 0 w 22862"/>
                <a:gd name="connsiteY0" fmla="*/ 28162 h 29269"/>
                <a:gd name="connsiteX1" fmla="*/ 0 w 22862"/>
                <a:gd name="connsiteY1" fmla="*/ 28162 h 29269"/>
                <a:gd name="connsiteX2" fmla="*/ 17766 w 22862"/>
                <a:gd name="connsiteY2" fmla="*/ 2242 h 29269"/>
                <a:gd name="connsiteX3" fmla="*/ 1602 w 22862"/>
                <a:gd name="connsiteY3" fmla="*/ 2242 h 29269"/>
                <a:gd name="connsiteX4" fmla="*/ 1602 w 22862"/>
                <a:gd name="connsiteY4" fmla="*/ -962 h 29269"/>
                <a:gd name="connsiteX5" fmla="*/ 22862 w 22862"/>
                <a:gd name="connsiteY5" fmla="*/ -962 h 29269"/>
                <a:gd name="connsiteX6" fmla="*/ 22862 w 22862"/>
                <a:gd name="connsiteY6" fmla="*/ -962 h 29269"/>
                <a:gd name="connsiteX7" fmla="*/ 5096 w 22862"/>
                <a:gd name="connsiteY7" fmla="*/ 25104 h 29269"/>
                <a:gd name="connsiteX8" fmla="*/ 12523 w 22862"/>
                <a:gd name="connsiteY8" fmla="*/ 25104 h 29269"/>
                <a:gd name="connsiteX9" fmla="*/ 22280 w 22862"/>
                <a:gd name="connsiteY9" fmla="*/ 25104 h 29269"/>
                <a:gd name="connsiteX10" fmla="*/ 22280 w 22862"/>
                <a:gd name="connsiteY10" fmla="*/ 28307 h 2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2" h="29269">
                  <a:moveTo>
                    <a:pt x="0" y="28162"/>
                  </a:moveTo>
                  <a:lnTo>
                    <a:pt x="0" y="28162"/>
                  </a:lnTo>
                  <a:lnTo>
                    <a:pt x="17766" y="2242"/>
                  </a:lnTo>
                  <a:lnTo>
                    <a:pt x="1602" y="2242"/>
                  </a:lnTo>
                  <a:lnTo>
                    <a:pt x="1602" y="-962"/>
                  </a:lnTo>
                  <a:lnTo>
                    <a:pt x="22862" y="-962"/>
                  </a:lnTo>
                  <a:lnTo>
                    <a:pt x="22862" y="-962"/>
                  </a:lnTo>
                  <a:lnTo>
                    <a:pt x="5096" y="25104"/>
                  </a:lnTo>
                  <a:lnTo>
                    <a:pt x="12523" y="25104"/>
                  </a:lnTo>
                  <a:lnTo>
                    <a:pt x="22280" y="25104"/>
                  </a:lnTo>
                  <a:lnTo>
                    <a:pt x="22280" y="28307"/>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5" name="Freeform: Shape 1214">
              <a:extLst>
                <a:ext uri="{FF2B5EF4-FFF2-40B4-BE49-F238E27FC236}">
                  <a16:creationId xmlns:a16="http://schemas.microsoft.com/office/drawing/2014/main" id="{B0934BFC-3918-871E-8DC7-D6707A4445BE}"/>
                </a:ext>
              </a:extLst>
            </p:cNvPr>
            <p:cNvSpPr/>
            <p:nvPr/>
          </p:nvSpPr>
          <p:spPr>
            <a:xfrm>
              <a:off x="10855067" y="6306641"/>
              <a:ext cx="21988" cy="30433"/>
            </a:xfrm>
            <a:custGeom>
              <a:avLst/>
              <a:gdLst>
                <a:gd name="connsiteX0" fmla="*/ 18348 w 21988"/>
                <a:gd name="connsiteY0" fmla="*/ 5154 h 30433"/>
                <a:gd name="connsiteX1" fmla="*/ 18348 w 21988"/>
                <a:gd name="connsiteY1" fmla="*/ -526 h 30433"/>
                <a:gd name="connsiteX2" fmla="*/ 21989 w 21988"/>
                <a:gd name="connsiteY2" fmla="*/ -526 h 30433"/>
                <a:gd name="connsiteX3" fmla="*/ 21989 w 21988"/>
                <a:gd name="connsiteY3" fmla="*/ 16949 h 30433"/>
                <a:gd name="connsiteX4" fmla="*/ 10776 w 21988"/>
                <a:gd name="connsiteY4" fmla="*/ 29472 h 30433"/>
                <a:gd name="connsiteX5" fmla="*/ 0 w 21988"/>
                <a:gd name="connsiteY5" fmla="*/ 17386 h 30433"/>
                <a:gd name="connsiteX6" fmla="*/ 0 w 21988"/>
                <a:gd name="connsiteY6" fmla="*/ 5154 h 30433"/>
                <a:gd name="connsiteX7" fmla="*/ 0 w 21988"/>
                <a:gd name="connsiteY7" fmla="*/ -962 h 30433"/>
                <a:gd name="connsiteX8" fmla="*/ 3786 w 21988"/>
                <a:gd name="connsiteY8" fmla="*/ -962 h 30433"/>
                <a:gd name="connsiteX9" fmla="*/ 3786 w 21988"/>
                <a:gd name="connsiteY9" fmla="*/ 5008 h 30433"/>
                <a:gd name="connsiteX10" fmla="*/ 3786 w 21988"/>
                <a:gd name="connsiteY10" fmla="*/ 16803 h 30433"/>
                <a:gd name="connsiteX11" fmla="*/ 11358 w 21988"/>
                <a:gd name="connsiteY11" fmla="*/ 25831 h 30433"/>
                <a:gd name="connsiteX12" fmla="*/ 18785 w 21988"/>
                <a:gd name="connsiteY12"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8" h="30433">
                  <a:moveTo>
                    <a:pt x="18348" y="5154"/>
                  </a:moveTo>
                  <a:cubicBezTo>
                    <a:pt x="18348" y="3260"/>
                    <a:pt x="18348" y="785"/>
                    <a:pt x="18348" y="-526"/>
                  </a:cubicBezTo>
                  <a:lnTo>
                    <a:pt x="21989" y="-526"/>
                  </a:lnTo>
                  <a:lnTo>
                    <a:pt x="21989" y="16949"/>
                  </a:lnTo>
                  <a:cubicBezTo>
                    <a:pt x="21989" y="25395"/>
                    <a:pt x="18057" y="29472"/>
                    <a:pt x="10776" y="29472"/>
                  </a:cubicBezTo>
                  <a:cubicBezTo>
                    <a:pt x="3495" y="29472"/>
                    <a:pt x="0" y="25685"/>
                    <a:pt x="0" y="17386"/>
                  </a:cubicBezTo>
                  <a:lnTo>
                    <a:pt x="0" y="5154"/>
                  </a:lnTo>
                  <a:cubicBezTo>
                    <a:pt x="0" y="2678"/>
                    <a:pt x="0" y="639"/>
                    <a:pt x="0" y="-962"/>
                  </a:cubicBezTo>
                  <a:lnTo>
                    <a:pt x="3786" y="-962"/>
                  </a:lnTo>
                  <a:cubicBezTo>
                    <a:pt x="3786" y="494"/>
                    <a:pt x="3786" y="2532"/>
                    <a:pt x="3786" y="5008"/>
                  </a:cubicBezTo>
                  <a:lnTo>
                    <a:pt x="3786" y="16803"/>
                  </a:lnTo>
                  <a:cubicBezTo>
                    <a:pt x="3786" y="22919"/>
                    <a:pt x="6553"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6" name="Freeform: Shape 1215">
              <a:extLst>
                <a:ext uri="{FF2B5EF4-FFF2-40B4-BE49-F238E27FC236}">
                  <a16:creationId xmlns:a16="http://schemas.microsoft.com/office/drawing/2014/main" id="{3915AF30-9CAE-80BD-62D8-4C977B1AB66E}"/>
                </a:ext>
              </a:extLst>
            </p:cNvPr>
            <p:cNvSpPr/>
            <p:nvPr/>
          </p:nvSpPr>
          <p:spPr>
            <a:xfrm>
              <a:off x="10884628" y="6306787"/>
              <a:ext cx="16018" cy="29560"/>
            </a:xfrm>
            <a:custGeom>
              <a:avLst/>
              <a:gdLst>
                <a:gd name="connsiteX0" fmla="*/ 0 w 16018"/>
                <a:gd name="connsiteY0" fmla="*/ 28452 h 29560"/>
                <a:gd name="connsiteX1" fmla="*/ 0 w 16018"/>
                <a:gd name="connsiteY1" fmla="*/ 16949 h 29560"/>
                <a:gd name="connsiteX2" fmla="*/ 0 w 16018"/>
                <a:gd name="connsiteY2" fmla="*/ 10541 h 29560"/>
                <a:gd name="connsiteX3" fmla="*/ 0 w 16018"/>
                <a:gd name="connsiteY3" fmla="*/ -962 h 29560"/>
                <a:gd name="connsiteX4" fmla="*/ 3786 w 16018"/>
                <a:gd name="connsiteY4" fmla="*/ -962 h 29560"/>
                <a:gd name="connsiteX5" fmla="*/ 3786 w 16018"/>
                <a:gd name="connsiteY5" fmla="*/ 7775 h 29560"/>
                <a:gd name="connsiteX6" fmla="*/ 3786 w 16018"/>
                <a:gd name="connsiteY6" fmla="*/ 25395 h 29560"/>
                <a:gd name="connsiteX7" fmla="*/ 16019 w 16018"/>
                <a:gd name="connsiteY7" fmla="*/ 25395 h 29560"/>
                <a:gd name="connsiteX8" fmla="*/ 16019 w 16018"/>
                <a:gd name="connsiteY8"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8" h="29560">
                  <a:moveTo>
                    <a:pt x="0" y="28452"/>
                  </a:moveTo>
                  <a:cubicBezTo>
                    <a:pt x="0" y="26559"/>
                    <a:pt x="0" y="22045"/>
                    <a:pt x="0" y="16949"/>
                  </a:cubicBezTo>
                  <a:lnTo>
                    <a:pt x="0" y="10541"/>
                  </a:lnTo>
                  <a:cubicBezTo>
                    <a:pt x="0" y="3697"/>
                    <a:pt x="0" y="1367"/>
                    <a:pt x="0" y="-962"/>
                  </a:cubicBezTo>
                  <a:lnTo>
                    <a:pt x="3786" y="-962"/>
                  </a:lnTo>
                  <a:cubicBezTo>
                    <a:pt x="3786" y="1949"/>
                    <a:pt x="3786" y="4716"/>
                    <a:pt x="3786" y="7775"/>
                  </a:cubicBezTo>
                  <a:lnTo>
                    <a:pt x="3786" y="25395"/>
                  </a:lnTo>
                  <a:lnTo>
                    <a:pt x="16019" y="25395"/>
                  </a:lnTo>
                  <a:lnTo>
                    <a:pt x="16019"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7" name="Freeform: Shape 1216">
              <a:extLst>
                <a:ext uri="{FF2B5EF4-FFF2-40B4-BE49-F238E27FC236}">
                  <a16:creationId xmlns:a16="http://schemas.microsoft.com/office/drawing/2014/main" id="{876E7719-19FA-69EC-00D9-CE50C5B2FCEB}"/>
                </a:ext>
              </a:extLst>
            </p:cNvPr>
            <p:cNvSpPr/>
            <p:nvPr/>
          </p:nvSpPr>
          <p:spPr>
            <a:xfrm>
              <a:off x="10904578" y="6306641"/>
              <a:ext cx="21987" cy="30433"/>
            </a:xfrm>
            <a:custGeom>
              <a:avLst/>
              <a:gdLst>
                <a:gd name="connsiteX0" fmla="*/ 18202 w 21987"/>
                <a:gd name="connsiteY0" fmla="*/ 5154 h 30433"/>
                <a:gd name="connsiteX1" fmla="*/ 18202 w 21987"/>
                <a:gd name="connsiteY1" fmla="*/ -526 h 30433"/>
                <a:gd name="connsiteX2" fmla="*/ 21988 w 21987"/>
                <a:gd name="connsiteY2" fmla="*/ -526 h 30433"/>
                <a:gd name="connsiteX3" fmla="*/ 21988 w 21987"/>
                <a:gd name="connsiteY3" fmla="*/ 5008 h 30433"/>
                <a:gd name="connsiteX4" fmla="*/ 21988 w 21987"/>
                <a:gd name="connsiteY4" fmla="*/ 16949 h 30433"/>
                <a:gd name="connsiteX5" fmla="*/ 10776 w 21987"/>
                <a:gd name="connsiteY5" fmla="*/ 29472 h 30433"/>
                <a:gd name="connsiteX6" fmla="*/ 0 w 21987"/>
                <a:gd name="connsiteY6" fmla="*/ 17386 h 30433"/>
                <a:gd name="connsiteX7" fmla="*/ 0 w 21987"/>
                <a:gd name="connsiteY7" fmla="*/ 5154 h 30433"/>
                <a:gd name="connsiteX8" fmla="*/ 0 w 21987"/>
                <a:gd name="connsiteY8" fmla="*/ -962 h 30433"/>
                <a:gd name="connsiteX9" fmla="*/ 3785 w 21987"/>
                <a:gd name="connsiteY9" fmla="*/ -962 h 30433"/>
                <a:gd name="connsiteX10" fmla="*/ 3785 w 21987"/>
                <a:gd name="connsiteY10" fmla="*/ 5008 h 30433"/>
                <a:gd name="connsiteX11" fmla="*/ 3785 w 21987"/>
                <a:gd name="connsiteY11" fmla="*/ 16803 h 30433"/>
                <a:gd name="connsiteX12" fmla="*/ 11358 w 21987"/>
                <a:gd name="connsiteY12" fmla="*/ 25831 h 30433"/>
                <a:gd name="connsiteX13" fmla="*/ 18785 w 21987"/>
                <a:gd name="connsiteY13"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87" h="30433">
                  <a:moveTo>
                    <a:pt x="18202" y="5154"/>
                  </a:moveTo>
                  <a:cubicBezTo>
                    <a:pt x="18202" y="3260"/>
                    <a:pt x="18202" y="785"/>
                    <a:pt x="18202" y="-526"/>
                  </a:cubicBezTo>
                  <a:lnTo>
                    <a:pt x="21988" y="-526"/>
                  </a:lnTo>
                  <a:cubicBezTo>
                    <a:pt x="21988" y="1076"/>
                    <a:pt x="21988" y="2824"/>
                    <a:pt x="21988" y="5008"/>
                  </a:cubicBezTo>
                  <a:lnTo>
                    <a:pt x="21988" y="16949"/>
                  </a:lnTo>
                  <a:cubicBezTo>
                    <a:pt x="21988" y="25395"/>
                    <a:pt x="18057" y="29472"/>
                    <a:pt x="10776" y="29472"/>
                  </a:cubicBezTo>
                  <a:cubicBezTo>
                    <a:pt x="3495" y="29472"/>
                    <a:pt x="0" y="25685"/>
                    <a:pt x="0" y="17386"/>
                  </a:cubicBezTo>
                  <a:lnTo>
                    <a:pt x="0" y="5154"/>
                  </a:lnTo>
                  <a:cubicBezTo>
                    <a:pt x="0" y="2678"/>
                    <a:pt x="0" y="639"/>
                    <a:pt x="0" y="-962"/>
                  </a:cubicBezTo>
                  <a:lnTo>
                    <a:pt x="3785" y="-962"/>
                  </a:lnTo>
                  <a:cubicBezTo>
                    <a:pt x="3785" y="494"/>
                    <a:pt x="3785" y="2532"/>
                    <a:pt x="3785" y="5008"/>
                  </a:cubicBezTo>
                  <a:lnTo>
                    <a:pt x="3785" y="16803"/>
                  </a:lnTo>
                  <a:cubicBezTo>
                    <a:pt x="3785" y="22919"/>
                    <a:pt x="6552"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8" name="Freeform: Shape 1217">
              <a:extLst>
                <a:ext uri="{FF2B5EF4-FFF2-40B4-BE49-F238E27FC236}">
                  <a16:creationId xmlns:a16="http://schemas.microsoft.com/office/drawing/2014/main" id="{F7823A56-07D4-CB34-ECD4-24BC7F949DA8}"/>
                </a:ext>
              </a:extLst>
            </p:cNvPr>
            <p:cNvSpPr/>
            <p:nvPr/>
          </p:nvSpPr>
          <p:spPr>
            <a:xfrm>
              <a:off x="10932828" y="6323241"/>
              <a:ext cx="10921" cy="2766"/>
            </a:xfrm>
            <a:custGeom>
              <a:avLst/>
              <a:gdLst>
                <a:gd name="connsiteX0" fmla="*/ 0 w 10921"/>
                <a:gd name="connsiteY0" fmla="*/ 1805 h 2766"/>
                <a:gd name="connsiteX1" fmla="*/ 0 w 10921"/>
                <a:gd name="connsiteY1" fmla="*/ -962 h 2766"/>
                <a:gd name="connsiteX2" fmla="*/ 10921 w 10921"/>
                <a:gd name="connsiteY2" fmla="*/ -962 h 2766"/>
                <a:gd name="connsiteX3" fmla="*/ 10921 w 10921"/>
                <a:gd name="connsiteY3" fmla="*/ 1805 h 2766"/>
              </a:gdLst>
              <a:ahLst/>
              <a:cxnLst>
                <a:cxn ang="0">
                  <a:pos x="connsiteX0" y="connsiteY0"/>
                </a:cxn>
                <a:cxn ang="0">
                  <a:pos x="connsiteX1" y="connsiteY1"/>
                </a:cxn>
                <a:cxn ang="0">
                  <a:pos x="connsiteX2" y="connsiteY2"/>
                </a:cxn>
                <a:cxn ang="0">
                  <a:pos x="connsiteX3" y="connsiteY3"/>
                </a:cxn>
              </a:cxnLst>
              <a:rect l="l" t="t" r="r" b="b"/>
              <a:pathLst>
                <a:path w="10921" h="2766">
                  <a:moveTo>
                    <a:pt x="0" y="1805"/>
                  </a:moveTo>
                  <a:lnTo>
                    <a:pt x="0" y="-962"/>
                  </a:lnTo>
                  <a:lnTo>
                    <a:pt x="10921" y="-962"/>
                  </a:lnTo>
                  <a:lnTo>
                    <a:pt x="10921" y="180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9" name="Freeform: Shape 1218">
              <a:extLst>
                <a:ext uri="{FF2B5EF4-FFF2-40B4-BE49-F238E27FC236}">
                  <a16:creationId xmlns:a16="http://schemas.microsoft.com/office/drawing/2014/main" id="{ADB9369F-B8A2-6D38-C426-21C5259F2E64}"/>
                </a:ext>
              </a:extLst>
            </p:cNvPr>
            <p:cNvSpPr/>
            <p:nvPr/>
          </p:nvSpPr>
          <p:spPr>
            <a:xfrm>
              <a:off x="10950739" y="6307224"/>
              <a:ext cx="24463" cy="29851"/>
            </a:xfrm>
            <a:custGeom>
              <a:avLst/>
              <a:gdLst>
                <a:gd name="connsiteX0" fmla="*/ 21551 w 24463"/>
                <a:gd name="connsiteY0" fmla="*/ 28307 h 29851"/>
                <a:gd name="connsiteX1" fmla="*/ 4806 w 24463"/>
                <a:gd name="connsiteY1" fmla="*/ 6756 h 29851"/>
                <a:gd name="connsiteX2" fmla="*/ 3495 w 24463"/>
                <a:gd name="connsiteY2" fmla="*/ 4571 h 29851"/>
                <a:gd name="connsiteX3" fmla="*/ 3495 w 24463"/>
                <a:gd name="connsiteY3" fmla="*/ 4571 h 29851"/>
                <a:gd name="connsiteX4" fmla="*/ 3495 w 24463"/>
                <a:gd name="connsiteY4" fmla="*/ 7484 h 29851"/>
                <a:gd name="connsiteX5" fmla="*/ 3495 w 24463"/>
                <a:gd name="connsiteY5" fmla="*/ 28599 h 29851"/>
                <a:gd name="connsiteX6" fmla="*/ 0 w 24463"/>
                <a:gd name="connsiteY6" fmla="*/ 28599 h 29851"/>
                <a:gd name="connsiteX7" fmla="*/ 0 w 24463"/>
                <a:gd name="connsiteY7" fmla="*/ 20153 h 29851"/>
                <a:gd name="connsiteX8" fmla="*/ 0 w 24463"/>
                <a:gd name="connsiteY8" fmla="*/ 7047 h 29851"/>
                <a:gd name="connsiteX9" fmla="*/ 0 w 24463"/>
                <a:gd name="connsiteY9" fmla="*/ -962 h 29851"/>
                <a:gd name="connsiteX10" fmla="*/ 2767 w 24463"/>
                <a:gd name="connsiteY10" fmla="*/ -962 h 29851"/>
                <a:gd name="connsiteX11" fmla="*/ 19513 w 24463"/>
                <a:gd name="connsiteY11" fmla="*/ 20881 h 29851"/>
                <a:gd name="connsiteX12" fmla="*/ 20969 w 24463"/>
                <a:gd name="connsiteY12" fmla="*/ 23065 h 29851"/>
                <a:gd name="connsiteX13" fmla="*/ 20969 w 24463"/>
                <a:gd name="connsiteY13" fmla="*/ 23065 h 29851"/>
                <a:gd name="connsiteX14" fmla="*/ 20969 w 24463"/>
                <a:gd name="connsiteY14" fmla="*/ 20299 h 29851"/>
                <a:gd name="connsiteX15" fmla="*/ 20969 w 24463"/>
                <a:gd name="connsiteY15" fmla="*/ -817 h 29851"/>
                <a:gd name="connsiteX16" fmla="*/ 24464 w 24463"/>
                <a:gd name="connsiteY16" fmla="*/ -817 h 29851"/>
                <a:gd name="connsiteX17" fmla="*/ 24464 w 24463"/>
                <a:gd name="connsiteY17" fmla="*/ 7630 h 29851"/>
                <a:gd name="connsiteX18" fmla="*/ 24464 w 24463"/>
                <a:gd name="connsiteY18" fmla="*/ 18842 h 29851"/>
                <a:gd name="connsiteX19" fmla="*/ 24464 w 24463"/>
                <a:gd name="connsiteY19" fmla="*/ 28890 h 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63" h="29851">
                  <a:moveTo>
                    <a:pt x="21551" y="28307"/>
                  </a:moveTo>
                  <a:lnTo>
                    <a:pt x="4806" y="6756"/>
                  </a:lnTo>
                  <a:cubicBezTo>
                    <a:pt x="4325" y="6057"/>
                    <a:pt x="3888" y="5329"/>
                    <a:pt x="3495" y="4571"/>
                  </a:cubicBezTo>
                  <a:lnTo>
                    <a:pt x="3495" y="4571"/>
                  </a:lnTo>
                  <a:cubicBezTo>
                    <a:pt x="3568" y="5547"/>
                    <a:pt x="3568" y="6508"/>
                    <a:pt x="3495" y="7484"/>
                  </a:cubicBezTo>
                  <a:lnTo>
                    <a:pt x="3495" y="28599"/>
                  </a:lnTo>
                  <a:lnTo>
                    <a:pt x="0" y="28599"/>
                  </a:lnTo>
                  <a:cubicBezTo>
                    <a:pt x="0" y="26414"/>
                    <a:pt x="0" y="23939"/>
                    <a:pt x="0" y="20153"/>
                  </a:cubicBezTo>
                  <a:lnTo>
                    <a:pt x="0" y="7047"/>
                  </a:lnTo>
                  <a:cubicBezTo>
                    <a:pt x="0" y="3552"/>
                    <a:pt x="0" y="1222"/>
                    <a:pt x="0" y="-962"/>
                  </a:cubicBezTo>
                  <a:lnTo>
                    <a:pt x="2767" y="-962"/>
                  </a:lnTo>
                  <a:lnTo>
                    <a:pt x="19513" y="20881"/>
                  </a:lnTo>
                  <a:lnTo>
                    <a:pt x="20969" y="23065"/>
                  </a:lnTo>
                  <a:lnTo>
                    <a:pt x="20969" y="23065"/>
                  </a:lnTo>
                  <a:cubicBezTo>
                    <a:pt x="20969" y="22337"/>
                    <a:pt x="20969" y="21318"/>
                    <a:pt x="20969" y="20299"/>
                  </a:cubicBezTo>
                  <a:lnTo>
                    <a:pt x="20969" y="-817"/>
                  </a:lnTo>
                  <a:lnTo>
                    <a:pt x="24464" y="-817"/>
                  </a:lnTo>
                  <a:cubicBezTo>
                    <a:pt x="24464" y="1368"/>
                    <a:pt x="24464" y="3989"/>
                    <a:pt x="24464" y="7630"/>
                  </a:cubicBezTo>
                  <a:lnTo>
                    <a:pt x="24464" y="18842"/>
                  </a:lnTo>
                  <a:cubicBezTo>
                    <a:pt x="24464" y="23502"/>
                    <a:pt x="24464" y="26852"/>
                    <a:pt x="24464" y="2889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0" name="Freeform: Shape 1219">
              <a:extLst>
                <a:ext uri="{FF2B5EF4-FFF2-40B4-BE49-F238E27FC236}">
                  <a16:creationId xmlns:a16="http://schemas.microsoft.com/office/drawing/2014/main" id="{24E98F3E-A9AE-F950-B713-72AA95B5A9D2}"/>
                </a:ext>
              </a:extLst>
            </p:cNvPr>
            <p:cNvSpPr/>
            <p:nvPr/>
          </p:nvSpPr>
          <p:spPr>
            <a:xfrm>
              <a:off x="10979426" y="6307078"/>
              <a:ext cx="26066" cy="29561"/>
            </a:xfrm>
            <a:custGeom>
              <a:avLst/>
              <a:gdLst>
                <a:gd name="connsiteX0" fmla="*/ 21407 w 26066"/>
                <a:gd name="connsiteY0" fmla="*/ 28162 h 29561"/>
                <a:gd name="connsiteX1" fmla="*/ 18494 w 26066"/>
                <a:gd name="connsiteY1" fmla="*/ 19279 h 29561"/>
                <a:gd name="connsiteX2" fmla="*/ 7573 w 26066"/>
                <a:gd name="connsiteY2" fmla="*/ 19279 h 29561"/>
                <a:gd name="connsiteX3" fmla="*/ 3932 w 26066"/>
                <a:gd name="connsiteY3" fmla="*/ 28599 h 29561"/>
                <a:gd name="connsiteX4" fmla="*/ 0 w 26066"/>
                <a:gd name="connsiteY4" fmla="*/ 28599 h 29561"/>
                <a:gd name="connsiteX5" fmla="*/ 5534 w 26066"/>
                <a:gd name="connsiteY5" fmla="*/ 14911 h 29561"/>
                <a:gd name="connsiteX6" fmla="*/ 11359 w 26066"/>
                <a:gd name="connsiteY6" fmla="*/ -962 h 29561"/>
                <a:gd name="connsiteX7" fmla="*/ 14853 w 26066"/>
                <a:gd name="connsiteY7" fmla="*/ -962 h 29561"/>
                <a:gd name="connsiteX8" fmla="*/ 20823 w 26066"/>
                <a:gd name="connsiteY8" fmla="*/ 15201 h 29561"/>
                <a:gd name="connsiteX9" fmla="*/ 26066 w 26066"/>
                <a:gd name="connsiteY9" fmla="*/ 28599 h 29561"/>
                <a:gd name="connsiteX10" fmla="*/ 12960 w 26066"/>
                <a:gd name="connsiteY10" fmla="*/ 5154 h 29561"/>
                <a:gd name="connsiteX11" fmla="*/ 12960 w 26066"/>
                <a:gd name="connsiteY11" fmla="*/ 2532 h 29561"/>
                <a:gd name="connsiteX12" fmla="*/ 12960 w 26066"/>
                <a:gd name="connsiteY12" fmla="*/ 2532 h 29561"/>
                <a:gd name="connsiteX13" fmla="*/ 12232 w 26066"/>
                <a:gd name="connsiteY13" fmla="*/ 5154 h 29561"/>
                <a:gd name="connsiteX14" fmla="*/ 8300 w 26066"/>
                <a:gd name="connsiteY14" fmla="*/ 15930 h 29561"/>
                <a:gd name="connsiteX15" fmla="*/ 17620 w 26066"/>
                <a:gd name="connsiteY15" fmla="*/ 15930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1">
                  <a:moveTo>
                    <a:pt x="21407" y="28162"/>
                  </a:moveTo>
                  <a:lnTo>
                    <a:pt x="18494" y="19279"/>
                  </a:lnTo>
                  <a:lnTo>
                    <a:pt x="7573" y="19279"/>
                  </a:lnTo>
                  <a:lnTo>
                    <a:pt x="3932" y="28599"/>
                  </a:lnTo>
                  <a:lnTo>
                    <a:pt x="0" y="28599"/>
                  </a:lnTo>
                  <a:cubicBezTo>
                    <a:pt x="1165" y="25832"/>
                    <a:pt x="2767" y="22046"/>
                    <a:pt x="5534" y="14911"/>
                  </a:cubicBezTo>
                  <a:cubicBezTo>
                    <a:pt x="8300" y="7775"/>
                    <a:pt x="10485" y="2096"/>
                    <a:pt x="11359" y="-962"/>
                  </a:cubicBezTo>
                  <a:lnTo>
                    <a:pt x="14853" y="-962"/>
                  </a:lnTo>
                  <a:cubicBezTo>
                    <a:pt x="14853" y="1514"/>
                    <a:pt x="17766" y="6902"/>
                    <a:pt x="20823" y="15201"/>
                  </a:cubicBezTo>
                  <a:lnTo>
                    <a:pt x="26066" y="28599"/>
                  </a:lnTo>
                  <a:close/>
                  <a:moveTo>
                    <a:pt x="12960" y="5154"/>
                  </a:moveTo>
                  <a:cubicBezTo>
                    <a:pt x="12917" y="4280"/>
                    <a:pt x="12917" y="3406"/>
                    <a:pt x="12960" y="2532"/>
                  </a:cubicBezTo>
                  <a:lnTo>
                    <a:pt x="12960" y="2532"/>
                  </a:lnTo>
                  <a:cubicBezTo>
                    <a:pt x="12771" y="3421"/>
                    <a:pt x="12524" y="4295"/>
                    <a:pt x="12232" y="5154"/>
                  </a:cubicBezTo>
                  <a:lnTo>
                    <a:pt x="8300" y="15930"/>
                  </a:lnTo>
                  <a:lnTo>
                    <a:pt x="17620" y="1593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1" name="Freeform: Shape 1220">
              <a:extLst>
                <a:ext uri="{FF2B5EF4-FFF2-40B4-BE49-F238E27FC236}">
                  <a16:creationId xmlns:a16="http://schemas.microsoft.com/office/drawing/2014/main" id="{04A8289F-0425-FD18-0A50-B3198D3F641C}"/>
                </a:ext>
              </a:extLst>
            </p:cNvPr>
            <p:cNvSpPr/>
            <p:nvPr/>
          </p:nvSpPr>
          <p:spPr>
            <a:xfrm>
              <a:off x="11005055" y="6307078"/>
              <a:ext cx="21988" cy="29561"/>
            </a:xfrm>
            <a:custGeom>
              <a:avLst/>
              <a:gdLst>
                <a:gd name="connsiteX0" fmla="*/ 8883 w 21988"/>
                <a:gd name="connsiteY0" fmla="*/ 28162 h 29561"/>
                <a:gd name="connsiteX1" fmla="*/ 8883 w 21988"/>
                <a:gd name="connsiteY1" fmla="*/ 16804 h 29561"/>
                <a:gd name="connsiteX2" fmla="*/ 8883 w 21988"/>
                <a:gd name="connsiteY2" fmla="*/ 2242 h 29561"/>
                <a:gd name="connsiteX3" fmla="*/ 0 w 21988"/>
                <a:gd name="connsiteY3" fmla="*/ 2242 h 29561"/>
                <a:gd name="connsiteX4" fmla="*/ 0 w 21988"/>
                <a:gd name="connsiteY4" fmla="*/ -962 h 29561"/>
                <a:gd name="connsiteX5" fmla="*/ 21989 w 21988"/>
                <a:gd name="connsiteY5" fmla="*/ -962 h 29561"/>
                <a:gd name="connsiteX6" fmla="*/ 21989 w 21988"/>
                <a:gd name="connsiteY6" fmla="*/ 2242 h 29561"/>
                <a:gd name="connsiteX7" fmla="*/ 12815 w 21988"/>
                <a:gd name="connsiteY7" fmla="*/ 2242 h 29561"/>
                <a:gd name="connsiteX8" fmla="*/ 12815 w 21988"/>
                <a:gd name="connsiteY8" fmla="*/ 28599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8" h="29561">
                  <a:moveTo>
                    <a:pt x="8883" y="28162"/>
                  </a:moveTo>
                  <a:cubicBezTo>
                    <a:pt x="8883" y="25832"/>
                    <a:pt x="8883" y="21754"/>
                    <a:pt x="8883" y="16804"/>
                  </a:cubicBezTo>
                  <a:lnTo>
                    <a:pt x="8883" y="2242"/>
                  </a:lnTo>
                  <a:lnTo>
                    <a:pt x="0" y="2242"/>
                  </a:lnTo>
                  <a:lnTo>
                    <a:pt x="0" y="-962"/>
                  </a:lnTo>
                  <a:lnTo>
                    <a:pt x="21989" y="-962"/>
                  </a:lnTo>
                  <a:lnTo>
                    <a:pt x="21989" y="2242"/>
                  </a:lnTo>
                  <a:lnTo>
                    <a:pt x="12815" y="2242"/>
                  </a:lnTo>
                  <a:lnTo>
                    <a:pt x="12815" y="28599"/>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2" name="Freeform: Shape 1221">
              <a:extLst>
                <a:ext uri="{FF2B5EF4-FFF2-40B4-BE49-F238E27FC236}">
                  <a16:creationId xmlns:a16="http://schemas.microsoft.com/office/drawing/2014/main" id="{A03CA4ED-274B-13DA-78AF-66B78C3ADBC2}"/>
                </a:ext>
              </a:extLst>
            </p:cNvPr>
            <p:cNvSpPr/>
            <p:nvPr/>
          </p:nvSpPr>
          <p:spPr>
            <a:xfrm>
              <a:off x="11027044" y="6306641"/>
              <a:ext cx="25920" cy="29560"/>
            </a:xfrm>
            <a:custGeom>
              <a:avLst/>
              <a:gdLst>
                <a:gd name="connsiteX0" fmla="*/ 21989 w 25920"/>
                <a:gd name="connsiteY0" fmla="*/ 28598 h 29560"/>
                <a:gd name="connsiteX1" fmla="*/ 18494 w 25920"/>
                <a:gd name="connsiteY1" fmla="*/ 19278 h 29560"/>
                <a:gd name="connsiteX2" fmla="*/ 7427 w 25920"/>
                <a:gd name="connsiteY2" fmla="*/ 19278 h 29560"/>
                <a:gd name="connsiteX3" fmla="*/ 3932 w 25920"/>
                <a:gd name="connsiteY3" fmla="*/ 28598 h 29560"/>
                <a:gd name="connsiteX4" fmla="*/ 0 w 25920"/>
                <a:gd name="connsiteY4" fmla="*/ 28598 h 29560"/>
                <a:gd name="connsiteX5" fmla="*/ 5388 w 25920"/>
                <a:gd name="connsiteY5" fmla="*/ 14910 h 29560"/>
                <a:gd name="connsiteX6" fmla="*/ 11359 w 25920"/>
                <a:gd name="connsiteY6" fmla="*/ -962 h 29560"/>
                <a:gd name="connsiteX7" fmla="*/ 14562 w 25920"/>
                <a:gd name="connsiteY7" fmla="*/ -962 h 29560"/>
                <a:gd name="connsiteX8" fmla="*/ 20678 w 25920"/>
                <a:gd name="connsiteY8" fmla="*/ 15201 h 29560"/>
                <a:gd name="connsiteX9" fmla="*/ 25921 w 25920"/>
                <a:gd name="connsiteY9" fmla="*/ 28598 h 29560"/>
                <a:gd name="connsiteX10" fmla="*/ 13543 w 25920"/>
                <a:gd name="connsiteY10" fmla="*/ 5591 h 29560"/>
                <a:gd name="connsiteX11" fmla="*/ 13543 w 25920"/>
                <a:gd name="connsiteY11" fmla="*/ 2969 h 29560"/>
                <a:gd name="connsiteX12" fmla="*/ 13543 w 25920"/>
                <a:gd name="connsiteY12" fmla="*/ 2969 h 29560"/>
                <a:gd name="connsiteX13" fmla="*/ 13543 w 25920"/>
                <a:gd name="connsiteY13" fmla="*/ 5591 h 29560"/>
                <a:gd name="connsiteX14" fmla="*/ 9756 w 25920"/>
                <a:gd name="connsiteY14" fmla="*/ 16366 h 29560"/>
                <a:gd name="connsiteX15" fmla="*/ 19076 w 25920"/>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0" h="29560">
                  <a:moveTo>
                    <a:pt x="21989" y="28598"/>
                  </a:moveTo>
                  <a:lnTo>
                    <a:pt x="18494" y="19278"/>
                  </a:lnTo>
                  <a:lnTo>
                    <a:pt x="7427" y="19278"/>
                  </a:lnTo>
                  <a:cubicBezTo>
                    <a:pt x="5970" y="23064"/>
                    <a:pt x="4660" y="26414"/>
                    <a:pt x="3932" y="28598"/>
                  </a:cubicBezTo>
                  <a:lnTo>
                    <a:pt x="0" y="28598"/>
                  </a:lnTo>
                  <a:cubicBezTo>
                    <a:pt x="1165" y="25831"/>
                    <a:pt x="2767" y="22045"/>
                    <a:pt x="5388" y="14910"/>
                  </a:cubicBezTo>
                  <a:cubicBezTo>
                    <a:pt x="8009" y="7775"/>
                    <a:pt x="10339" y="2095"/>
                    <a:pt x="11359" y="-962"/>
                  </a:cubicBezTo>
                  <a:lnTo>
                    <a:pt x="14562" y="-962"/>
                  </a:lnTo>
                  <a:cubicBezTo>
                    <a:pt x="15436" y="1513"/>
                    <a:pt x="17620" y="6901"/>
                    <a:pt x="20678" y="15201"/>
                  </a:cubicBezTo>
                  <a:cubicBezTo>
                    <a:pt x="22862" y="20881"/>
                    <a:pt x="24901" y="26269"/>
                    <a:pt x="25921" y="28598"/>
                  </a:cubicBezTo>
                  <a:close/>
                  <a:moveTo>
                    <a:pt x="13543" y="5591"/>
                  </a:moveTo>
                  <a:cubicBezTo>
                    <a:pt x="13485" y="4716"/>
                    <a:pt x="13485" y="3843"/>
                    <a:pt x="13543" y="2969"/>
                  </a:cubicBezTo>
                  <a:lnTo>
                    <a:pt x="13543" y="2969"/>
                  </a:lnTo>
                  <a:cubicBezTo>
                    <a:pt x="13659" y="3843"/>
                    <a:pt x="13659" y="4716"/>
                    <a:pt x="13543" y="5591"/>
                  </a:cubicBezTo>
                  <a:lnTo>
                    <a:pt x="9756"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3" name="Freeform: Shape 1222">
              <a:extLst>
                <a:ext uri="{FF2B5EF4-FFF2-40B4-BE49-F238E27FC236}">
                  <a16:creationId xmlns:a16="http://schemas.microsoft.com/office/drawing/2014/main" id="{6007B34A-48CF-65AD-2E74-DFAFE8D3F125}"/>
                </a:ext>
              </a:extLst>
            </p:cNvPr>
            <p:cNvSpPr/>
            <p:nvPr/>
          </p:nvSpPr>
          <p:spPr>
            <a:xfrm>
              <a:off x="11057187" y="6306787"/>
              <a:ext cx="15872" cy="29560"/>
            </a:xfrm>
            <a:custGeom>
              <a:avLst/>
              <a:gdLst>
                <a:gd name="connsiteX0" fmla="*/ 0 w 15872"/>
                <a:gd name="connsiteY0" fmla="*/ 28452 h 29560"/>
                <a:gd name="connsiteX1" fmla="*/ 0 w 15872"/>
                <a:gd name="connsiteY1" fmla="*/ 16949 h 29560"/>
                <a:gd name="connsiteX2" fmla="*/ 0 w 15872"/>
                <a:gd name="connsiteY2" fmla="*/ -962 h 29560"/>
                <a:gd name="connsiteX3" fmla="*/ 3640 w 15872"/>
                <a:gd name="connsiteY3" fmla="*/ -962 h 29560"/>
                <a:gd name="connsiteX4" fmla="*/ 3640 w 15872"/>
                <a:gd name="connsiteY4" fmla="*/ 7775 h 29560"/>
                <a:gd name="connsiteX5" fmla="*/ 3640 w 15872"/>
                <a:gd name="connsiteY5" fmla="*/ 25395 h 29560"/>
                <a:gd name="connsiteX6" fmla="*/ 15872 w 15872"/>
                <a:gd name="connsiteY6" fmla="*/ 25395 h 29560"/>
                <a:gd name="connsiteX7" fmla="*/ 15872 w 15872"/>
                <a:gd name="connsiteY7"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2" h="29560">
                  <a:moveTo>
                    <a:pt x="0" y="28452"/>
                  </a:moveTo>
                  <a:cubicBezTo>
                    <a:pt x="0" y="26559"/>
                    <a:pt x="0" y="22045"/>
                    <a:pt x="0" y="16949"/>
                  </a:cubicBezTo>
                  <a:lnTo>
                    <a:pt x="0" y="-962"/>
                  </a:lnTo>
                  <a:lnTo>
                    <a:pt x="3640" y="-962"/>
                  </a:lnTo>
                  <a:cubicBezTo>
                    <a:pt x="3640" y="1949"/>
                    <a:pt x="3640" y="4716"/>
                    <a:pt x="3640" y="7775"/>
                  </a:cubicBezTo>
                  <a:lnTo>
                    <a:pt x="3640" y="25395"/>
                  </a:lnTo>
                  <a:lnTo>
                    <a:pt x="15872" y="25395"/>
                  </a:lnTo>
                  <a:lnTo>
                    <a:pt x="15872"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268" name="Graphic 267">
            <a:extLst>
              <a:ext uri="{FF2B5EF4-FFF2-40B4-BE49-F238E27FC236}">
                <a16:creationId xmlns:a16="http://schemas.microsoft.com/office/drawing/2014/main" id="{8098B3B7-1BBC-8A53-0B2E-D9A1F7EAF5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9753" y="5832922"/>
            <a:ext cx="3706113" cy="581351"/>
          </a:xfrm>
          <a:prstGeom prst="rect">
            <a:avLst/>
          </a:prstGeom>
        </p:spPr>
      </p:pic>
      <p:sp>
        <p:nvSpPr>
          <p:cNvPr id="1230" name="TextBox 1229">
            <a:extLst>
              <a:ext uri="{FF2B5EF4-FFF2-40B4-BE49-F238E27FC236}">
                <a16:creationId xmlns:a16="http://schemas.microsoft.com/office/drawing/2014/main" id="{2A514390-FA72-B820-5487-BA9DD177BF25}"/>
              </a:ext>
            </a:extLst>
          </p:cNvPr>
          <p:cNvSpPr txBox="1"/>
          <p:nvPr/>
        </p:nvSpPr>
        <p:spPr>
          <a:xfrm>
            <a:off x="5353932" y="168862"/>
            <a:ext cx="3865586"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Beach &amp; Bush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72C4"/>
              </a:solidFill>
              <a:effectLst/>
              <a:highlight>
                <a:srgbClr val="0000FF"/>
              </a:highlight>
              <a:uLnTx/>
              <a:uFillTx/>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231" name="Table 1230">
            <a:extLst>
              <a:ext uri="{FF2B5EF4-FFF2-40B4-BE49-F238E27FC236}">
                <a16:creationId xmlns:a16="http://schemas.microsoft.com/office/drawing/2014/main" id="{7B97E1A5-78D8-EBBD-8E21-ED7E3DB41C8B}"/>
              </a:ext>
            </a:extLst>
          </p:cNvPr>
          <p:cNvGraphicFramePr>
            <a:graphicFrameLocks noGrp="1"/>
          </p:cNvGraphicFramePr>
          <p:nvPr/>
        </p:nvGraphicFramePr>
        <p:xfrm>
          <a:off x="5589494" y="584360"/>
          <a:ext cx="4923668" cy="395244"/>
        </p:xfrm>
        <a:graphic>
          <a:graphicData uri="http://schemas.openxmlformats.org/drawingml/2006/table">
            <a:tbl>
              <a:tblPr>
                <a:tableStyleId>{5C22544A-7EE6-4342-B048-85BDC9FD1C3A}</a:tableStyleId>
              </a:tblPr>
              <a:tblGrid>
                <a:gridCol w="4923668">
                  <a:extLst>
                    <a:ext uri="{9D8B030D-6E8A-4147-A177-3AD203B41FA5}">
                      <a16:colId xmlns:a16="http://schemas.microsoft.com/office/drawing/2014/main" val="1531855021"/>
                    </a:ext>
                  </a:extLst>
                </a:gridCol>
              </a:tblGrid>
              <a:tr h="395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82440"/>
                  </a:ext>
                </a:extLst>
              </a:tr>
            </a:tbl>
          </a:graphicData>
        </a:graphic>
      </p:graphicFrame>
      <p:pic>
        <p:nvPicPr>
          <p:cNvPr id="1233" name="Graphic 1232">
            <a:extLst>
              <a:ext uri="{FF2B5EF4-FFF2-40B4-BE49-F238E27FC236}">
                <a16:creationId xmlns:a16="http://schemas.microsoft.com/office/drawing/2014/main" id="{48B6691C-130D-B46B-D740-7DB0F997EB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0163" y="6557216"/>
            <a:ext cx="3692999" cy="173788"/>
          </a:xfrm>
          <a:prstGeom prst="rect">
            <a:avLst/>
          </a:prstGeom>
        </p:spPr>
      </p:pic>
      <p:pic>
        <p:nvPicPr>
          <p:cNvPr id="1235" name="Graphic 1234">
            <a:extLst>
              <a:ext uri="{FF2B5EF4-FFF2-40B4-BE49-F238E27FC236}">
                <a16:creationId xmlns:a16="http://schemas.microsoft.com/office/drawing/2014/main" id="{1B201D18-B572-1D5C-AC9D-FDD1FD28246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4518" y="6524008"/>
            <a:ext cx="1669951" cy="333991"/>
          </a:xfrm>
          <a:prstGeom prst="rect">
            <a:avLst/>
          </a:prstGeom>
        </p:spPr>
      </p:pic>
      <p:graphicFrame>
        <p:nvGraphicFramePr>
          <p:cNvPr id="7" name="Table 7">
            <a:extLst>
              <a:ext uri="{FF2B5EF4-FFF2-40B4-BE49-F238E27FC236}">
                <a16:creationId xmlns:a16="http://schemas.microsoft.com/office/drawing/2014/main" id="{21C98E54-3D15-F2C6-1B26-7611DA19CED9}"/>
              </a:ext>
            </a:extLst>
          </p:cNvPr>
          <p:cNvGraphicFramePr>
            <a:graphicFrameLocks noGrp="1"/>
          </p:cNvGraphicFramePr>
          <p:nvPr>
            <p:extLst>
              <p:ext uri="{D42A27DB-BD31-4B8C-83A1-F6EECF244321}">
                <p14:modId xmlns:p14="http://schemas.microsoft.com/office/powerpoint/2010/main" val="124325959"/>
              </p:ext>
            </p:extLst>
          </p:nvPr>
        </p:nvGraphicFramePr>
        <p:xfrm>
          <a:off x="2559212" y="1179541"/>
          <a:ext cx="8476739" cy="4442922"/>
        </p:xfrm>
        <a:graphic>
          <a:graphicData uri="http://schemas.openxmlformats.org/drawingml/2006/table">
            <a:tbl>
              <a:tblPr firstRow="1" bandRow="1">
                <a:tableStyleId>{7DF18680-E054-41AD-8BC1-D1AEF772440D}</a:tableStyleId>
              </a:tblPr>
              <a:tblGrid>
                <a:gridCol w="1586453">
                  <a:extLst>
                    <a:ext uri="{9D8B030D-6E8A-4147-A177-3AD203B41FA5}">
                      <a16:colId xmlns:a16="http://schemas.microsoft.com/office/drawing/2014/main" val="3824403482"/>
                    </a:ext>
                  </a:extLst>
                </a:gridCol>
                <a:gridCol w="5149195">
                  <a:extLst>
                    <a:ext uri="{9D8B030D-6E8A-4147-A177-3AD203B41FA5}">
                      <a16:colId xmlns:a16="http://schemas.microsoft.com/office/drawing/2014/main" val="4234831438"/>
                    </a:ext>
                  </a:extLst>
                </a:gridCol>
                <a:gridCol w="1741091">
                  <a:extLst>
                    <a:ext uri="{9D8B030D-6E8A-4147-A177-3AD203B41FA5}">
                      <a16:colId xmlns:a16="http://schemas.microsoft.com/office/drawing/2014/main" val="3423308352"/>
                    </a:ext>
                  </a:extLst>
                </a:gridCol>
              </a:tblGrid>
              <a:tr h="279714">
                <a:tc gridSpan="3">
                  <a:txBody>
                    <a:bodyPr/>
                    <a:lstStyle/>
                    <a:p>
                      <a:pPr algn="ctr"/>
                      <a:endParaRPr lang="en-ZA" sz="1200" dirty="0">
                        <a:solidFill>
                          <a:schemeClr val="lt1">
                            <a:alpha val="50000"/>
                          </a:schemeClr>
                        </a:solidFill>
                        <a:latin typeface="+mn-lt"/>
                      </a:endParaRPr>
                    </a:p>
                  </a:txBody>
                  <a:tcPr marL="45720" marR="45720" anchor="ctr">
                    <a:solidFill>
                      <a:srgbClr val="00B0F0"/>
                    </a:solidFill>
                  </a:tcPr>
                </a:tc>
                <a:tc hMerge="1">
                  <a:txBody>
                    <a:bodyPr/>
                    <a:lstStyle/>
                    <a:p>
                      <a:endParaRPr lang="en-ZA" sz="1400" dirty="0"/>
                    </a:p>
                  </a:txBody>
                  <a:tcPr marL="45720" marR="45720" anchor="ctr"/>
                </a:tc>
                <a:tc hMerge="1">
                  <a:txBody>
                    <a:bodyPr/>
                    <a:lstStyle/>
                    <a:p>
                      <a:endParaRPr lang="en-ZA" sz="1400" dirty="0"/>
                    </a:p>
                  </a:txBody>
                  <a:tcPr marL="45720" marR="45720" anchor="ctr"/>
                </a:tc>
                <a:extLst>
                  <a:ext uri="{0D108BD9-81ED-4DB2-BD59-A6C34878D82A}">
                    <a16:rowId xmlns:a16="http://schemas.microsoft.com/office/drawing/2014/main" val="1332792989"/>
                  </a:ext>
                </a:extLst>
              </a:tr>
              <a:tr h="185052">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232960"/>
                    </a:solidFill>
                  </a:tcPr>
                </a:tc>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 / UNIQUE OFFERINGS</a:t>
                      </a:r>
                    </a:p>
                  </a:txBody>
                  <a:tcPr marL="68580" marR="68580" marT="0" marB="0" anchor="ctr">
                    <a:solidFill>
                      <a:srgbClr val="232960"/>
                    </a:solidFill>
                  </a:tcPr>
                </a:tc>
                <a:tc>
                  <a:txBody>
                    <a:bodyPr/>
                    <a:lstStyle/>
                    <a:p>
                      <a:pPr algn="ctr">
                        <a:lnSpc>
                          <a:spcPct val="115000"/>
                        </a:lnSpc>
                        <a:spcAft>
                          <a:spcPts val="1000"/>
                        </a:spcAft>
                      </a:pP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DETAILS</a:t>
                      </a:r>
                    </a:p>
                  </a:txBody>
                  <a:tcPr marL="68580" marR="68580" marT="0" marB="0" anchor="ctr">
                    <a:solidFill>
                      <a:srgbClr val="232960"/>
                    </a:solidFill>
                  </a:tcPr>
                </a:tc>
                <a:extLst>
                  <a:ext uri="{0D108BD9-81ED-4DB2-BD59-A6C34878D82A}">
                    <a16:rowId xmlns:a16="http://schemas.microsoft.com/office/drawing/2014/main" val="89009628"/>
                  </a:ext>
                </a:extLst>
              </a:tr>
              <a:tr h="2486348">
                <a:tc>
                  <a:txBody>
                    <a:bodyPr/>
                    <a:lstStyle/>
                    <a:p>
                      <a:pPr algn="ctr"/>
                      <a:r>
                        <a:rPr lang="en-ZA" sz="1100" b="1" dirty="0" err="1">
                          <a:solidFill>
                            <a:srgbClr val="232960"/>
                          </a:solidFill>
                          <a:effectLst/>
                          <a:latin typeface="Calibri" panose="020F0502020204030204" pitchFamily="34" charset="0"/>
                          <a:ea typeface="Calibri" panose="020F0502020204030204" pitchFamily="34" charset="0"/>
                          <a:cs typeface="Calibri" panose="020F0502020204030204" pitchFamily="34" charset="0"/>
                        </a:rPr>
                        <a:t>KwaXolo</a:t>
                      </a: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 Caves Adventure</a:t>
                      </a:r>
                    </a:p>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KwaXolo</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Caves have a preserved San paintings that are over 100 000 years old. These partially opened rock shelves served as shelters for San tribes that lived out in the area all that time ago.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It is believed that the sites held specific significance to the San people, which is expressed through the art found there. The paintings tell the rich story of culture and heritage.</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To access the caves, a via Ferrata system (consisting of steel cables that are securely fixed into the rock) leads you up into the caves themselves. The adventure begins with visitors being strapped into safety gear and being led on a 5-minute hike to the caves by trained and registered guides. </a:t>
                      </a:r>
                    </a:p>
                    <a:p>
                      <a:pPr marL="0" indent="0" algn="l">
                        <a:buFont typeface="Arial" panose="020B0604020202020204" pitchFamily="34" charset="0"/>
                        <a:buNone/>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This system allows guests to walk through the mountains with ease and a feeling of security. Other onsite facilities include a suspension bridge and picnic areas overlooking the waterfall.</a:t>
                      </a:r>
                    </a:p>
                    <a:p>
                      <a:pPr marL="0" indent="0" algn="l">
                        <a:buFont typeface="Arial" panose="020B0604020202020204" pitchFamily="34" charset="0"/>
                        <a:buNone/>
                      </a:pP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makhanyashaun@gmail.com</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0748873742</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972365730"/>
                  </a:ext>
                </a:extLst>
              </a:tr>
              <a:tr h="279714">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txBody>
                  <a:tcPr marL="45720" marR="45720" anchor="ctr"/>
                </a:tc>
                <a:extLst>
                  <a:ext uri="{0D108BD9-81ED-4DB2-BD59-A6C34878D82A}">
                    <a16:rowId xmlns:a16="http://schemas.microsoft.com/office/drawing/2014/main" val="175421385"/>
                  </a:ext>
                </a:extLst>
              </a:tr>
              <a:tr h="947920">
                <a:tc>
                  <a:txBody>
                    <a:bodyPr/>
                    <a:lstStyle/>
                    <a:p>
                      <a:pPr algn="ct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South Coast Diving Co.</a:t>
                      </a:r>
                    </a:p>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South Coast Diving Co, offer recreational scuba diving charters, PADI dive training from beginner to professional level, baited shark dives, and marine eco-tours from Shelly Beach .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The dive </a:t>
                      </a:r>
                      <a:r>
                        <a:rPr lang="en-US" sz="11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centre</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includes a retail shop, gear storage, and briefing facilities.</a:t>
                      </a:r>
                    </a:p>
                    <a:p>
                      <a:pPr algn="l"/>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info@southcoastdiving.co.za</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077-418-4857</a:t>
                      </a:r>
                    </a:p>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3678519859"/>
                  </a:ext>
                </a:extLst>
              </a:tr>
              <a:tr h="264174">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363971247"/>
                  </a:ext>
                </a:extLst>
              </a:tr>
            </a:tbl>
          </a:graphicData>
        </a:graphic>
      </p:graphicFrame>
      <p:sp>
        <p:nvSpPr>
          <p:cNvPr id="297" name="TextBox 296">
            <a:extLst>
              <a:ext uri="{FF2B5EF4-FFF2-40B4-BE49-F238E27FC236}">
                <a16:creationId xmlns:a16="http://schemas.microsoft.com/office/drawing/2014/main" id="{07A44993-F734-C974-47E0-1A11F0002207}"/>
              </a:ext>
            </a:extLst>
          </p:cNvPr>
          <p:cNvSpPr txBox="1"/>
          <p:nvPr/>
        </p:nvSpPr>
        <p:spPr>
          <a:xfrm>
            <a:off x="11687202" y="317371"/>
            <a:ext cx="5047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rPr>
              <a:t>DAY</a:t>
            </a:r>
          </a:p>
        </p:txBody>
      </p:sp>
      <p:sp>
        <p:nvSpPr>
          <p:cNvPr id="98" name="Freeform: Shape 97">
            <a:extLst>
              <a:ext uri="{FF2B5EF4-FFF2-40B4-BE49-F238E27FC236}">
                <a16:creationId xmlns:a16="http://schemas.microsoft.com/office/drawing/2014/main" id="{57258A48-2CB6-5EB1-0838-6B85C28EE73B}"/>
              </a:ext>
            </a:extLst>
          </p:cNvPr>
          <p:cNvSpPr/>
          <p:nvPr/>
        </p:nvSpPr>
        <p:spPr>
          <a:xfrm>
            <a:off x="11116163" y="31869"/>
            <a:ext cx="995626" cy="5672174"/>
          </a:xfrm>
          <a:custGeom>
            <a:avLst/>
            <a:gdLst>
              <a:gd name="connsiteX0" fmla="*/ 1810 w 912760"/>
              <a:gd name="connsiteY0" fmla="*/ 4021122 h 4800436"/>
              <a:gd name="connsiteX1" fmla="*/ 911205 w 912760"/>
              <a:gd name="connsiteY1" fmla="*/ 4021122 h 4800436"/>
              <a:gd name="connsiteX2" fmla="*/ 911205 w 912760"/>
              <a:gd name="connsiteY2" fmla="*/ 4235338 h 4800436"/>
              <a:gd name="connsiteX3" fmla="*/ 485699 w 912760"/>
              <a:gd name="connsiteY3" fmla="*/ 4411511 h 4800436"/>
              <a:gd name="connsiteX4" fmla="*/ 911205 w 912760"/>
              <a:gd name="connsiteY4" fmla="*/ 4586220 h 4800436"/>
              <a:gd name="connsiteX5" fmla="*/ 911205 w 912760"/>
              <a:gd name="connsiteY5" fmla="*/ 4800436 h 4800436"/>
              <a:gd name="connsiteX6" fmla="*/ 1810 w 912760"/>
              <a:gd name="connsiteY6" fmla="*/ 4800436 h 4800436"/>
              <a:gd name="connsiteX7" fmla="*/ 1810 w 912760"/>
              <a:gd name="connsiteY7" fmla="*/ 4603632 h 4800436"/>
              <a:gd name="connsiteX8" fmla="*/ 435071 w 912760"/>
              <a:gd name="connsiteY8" fmla="*/ 4603632 h 4800436"/>
              <a:gd name="connsiteX9" fmla="*/ 131744 w 912760"/>
              <a:gd name="connsiteY9" fmla="*/ 4480868 h 4800436"/>
              <a:gd name="connsiteX10" fmla="*/ 131744 w 912760"/>
              <a:gd name="connsiteY10" fmla="*/ 4338057 h 4800436"/>
              <a:gd name="connsiteX11" fmla="*/ 435071 w 912760"/>
              <a:gd name="connsiteY11" fmla="*/ 4217926 h 4800436"/>
              <a:gd name="connsiteX12" fmla="*/ 1810 w 912760"/>
              <a:gd name="connsiteY12" fmla="*/ 4217926 h 4800436"/>
              <a:gd name="connsiteX13" fmla="*/ 261625 w 912760"/>
              <a:gd name="connsiteY13" fmla="*/ 3371419 h 4800436"/>
              <a:gd name="connsiteX14" fmla="*/ 294108 w 912760"/>
              <a:gd name="connsiteY14" fmla="*/ 3371419 h 4800436"/>
              <a:gd name="connsiteX15" fmla="*/ 294108 w 912760"/>
              <a:gd name="connsiteY15" fmla="*/ 3566613 h 4800436"/>
              <a:gd name="connsiteX16" fmla="*/ 261039 w 912760"/>
              <a:gd name="connsiteY16" fmla="*/ 3566613 h 4800436"/>
              <a:gd name="connsiteX17" fmla="*/ 196072 w 912760"/>
              <a:gd name="connsiteY17" fmla="*/ 3631581 h 4800436"/>
              <a:gd name="connsiteX18" fmla="*/ 196072 w 912760"/>
              <a:gd name="connsiteY18" fmla="*/ 3696255 h 4800436"/>
              <a:gd name="connsiteX19" fmla="*/ 261039 w 912760"/>
              <a:gd name="connsiteY19" fmla="*/ 3761222 h 4800436"/>
              <a:gd name="connsiteX20" fmla="*/ 293523 w 912760"/>
              <a:gd name="connsiteY20" fmla="*/ 3761222 h 4800436"/>
              <a:gd name="connsiteX21" fmla="*/ 358491 w 912760"/>
              <a:gd name="connsiteY21" fmla="*/ 3696255 h 4800436"/>
              <a:gd name="connsiteX22" fmla="*/ 358491 w 912760"/>
              <a:gd name="connsiteY22" fmla="*/ 3631288 h 4800436"/>
              <a:gd name="connsiteX23" fmla="*/ 618213 w 912760"/>
              <a:gd name="connsiteY23" fmla="*/ 3371419 h 4800436"/>
              <a:gd name="connsiteX24" fmla="*/ 650696 w 912760"/>
              <a:gd name="connsiteY24" fmla="*/ 3371419 h 4800436"/>
              <a:gd name="connsiteX25" fmla="*/ 911150 w 912760"/>
              <a:gd name="connsiteY25" fmla="*/ 3631581 h 4800436"/>
              <a:gd name="connsiteX26" fmla="*/ 911150 w 912760"/>
              <a:gd name="connsiteY26" fmla="*/ 3696548 h 4800436"/>
              <a:gd name="connsiteX27" fmla="*/ 651281 w 912760"/>
              <a:gd name="connsiteY27" fmla="*/ 3956271 h 4800436"/>
              <a:gd name="connsiteX28" fmla="*/ 618798 w 912760"/>
              <a:gd name="connsiteY28" fmla="*/ 3956271 h 4800436"/>
              <a:gd name="connsiteX29" fmla="*/ 618798 w 912760"/>
              <a:gd name="connsiteY29" fmla="*/ 3761515 h 4800436"/>
              <a:gd name="connsiteX30" fmla="*/ 651281 w 912760"/>
              <a:gd name="connsiteY30" fmla="*/ 3761515 h 4800436"/>
              <a:gd name="connsiteX31" fmla="*/ 716249 w 912760"/>
              <a:gd name="connsiteY31" fmla="*/ 3696548 h 4800436"/>
              <a:gd name="connsiteX32" fmla="*/ 716249 w 912760"/>
              <a:gd name="connsiteY32" fmla="*/ 3631581 h 4800436"/>
              <a:gd name="connsiteX33" fmla="*/ 651281 w 912760"/>
              <a:gd name="connsiteY33" fmla="*/ 3566613 h 4800436"/>
              <a:gd name="connsiteX34" fmla="*/ 618798 w 912760"/>
              <a:gd name="connsiteY34" fmla="*/ 3566613 h 4800436"/>
              <a:gd name="connsiteX35" fmla="*/ 553831 w 912760"/>
              <a:gd name="connsiteY35" fmla="*/ 3631581 h 4800436"/>
              <a:gd name="connsiteX36" fmla="*/ 553831 w 912760"/>
              <a:gd name="connsiteY36" fmla="*/ 3696548 h 4800436"/>
              <a:gd name="connsiteX37" fmla="*/ 294108 w 912760"/>
              <a:gd name="connsiteY37" fmla="*/ 3956271 h 4800436"/>
              <a:gd name="connsiteX38" fmla="*/ 261332 w 912760"/>
              <a:gd name="connsiteY38" fmla="*/ 3956271 h 4800436"/>
              <a:gd name="connsiteX39" fmla="*/ 1463 w 912760"/>
              <a:gd name="connsiteY39" fmla="*/ 3696548 h 4800436"/>
              <a:gd name="connsiteX40" fmla="*/ 1463 w 912760"/>
              <a:gd name="connsiteY40" fmla="*/ 3631581 h 4800436"/>
              <a:gd name="connsiteX41" fmla="*/ 261625 w 912760"/>
              <a:gd name="connsiteY41" fmla="*/ 3371419 h 4800436"/>
              <a:gd name="connsiteX42" fmla="*/ 1810 w 912760"/>
              <a:gd name="connsiteY42" fmla="*/ 3111727 h 4800436"/>
              <a:gd name="connsiteX43" fmla="*/ 911205 w 912760"/>
              <a:gd name="connsiteY43" fmla="*/ 3111727 h 4800436"/>
              <a:gd name="connsiteX44" fmla="*/ 911205 w 912760"/>
              <a:gd name="connsiteY44" fmla="*/ 3306629 h 4800436"/>
              <a:gd name="connsiteX45" fmla="*/ 1810 w 912760"/>
              <a:gd name="connsiteY45" fmla="*/ 3306629 h 4800436"/>
              <a:gd name="connsiteX46" fmla="*/ 521055 w 912760"/>
              <a:gd name="connsiteY46" fmla="*/ 2656925 h 4800436"/>
              <a:gd name="connsiteX47" fmla="*/ 521055 w 912760"/>
              <a:gd name="connsiteY47" fmla="*/ 2786860 h 4800436"/>
              <a:gd name="connsiteX48" fmla="*/ 586022 w 912760"/>
              <a:gd name="connsiteY48" fmla="*/ 2851827 h 4800436"/>
              <a:gd name="connsiteX49" fmla="*/ 650989 w 912760"/>
              <a:gd name="connsiteY49" fmla="*/ 2851827 h 4800436"/>
              <a:gd name="connsiteX50" fmla="*/ 715957 w 912760"/>
              <a:gd name="connsiteY50" fmla="*/ 2786860 h 4800436"/>
              <a:gd name="connsiteX51" fmla="*/ 715957 w 912760"/>
              <a:gd name="connsiteY51" fmla="*/ 2656925 h 4800436"/>
              <a:gd name="connsiteX52" fmla="*/ 1463 w 912760"/>
              <a:gd name="connsiteY52" fmla="*/ 2462170 h 4800436"/>
              <a:gd name="connsiteX53" fmla="*/ 910858 w 912760"/>
              <a:gd name="connsiteY53" fmla="*/ 2462170 h 4800436"/>
              <a:gd name="connsiteX54" fmla="*/ 910858 w 912760"/>
              <a:gd name="connsiteY54" fmla="*/ 2786421 h 4800436"/>
              <a:gd name="connsiteX55" fmla="*/ 650989 w 912760"/>
              <a:gd name="connsiteY55" fmla="*/ 3046290 h 4800436"/>
              <a:gd name="connsiteX56" fmla="*/ 586022 w 912760"/>
              <a:gd name="connsiteY56" fmla="*/ 3046290 h 4800436"/>
              <a:gd name="connsiteX57" fmla="*/ 423750 w 912760"/>
              <a:gd name="connsiteY57" fmla="*/ 3007222 h 4800436"/>
              <a:gd name="connsiteX58" fmla="*/ 261332 w 912760"/>
              <a:gd name="connsiteY58" fmla="*/ 3046290 h 4800436"/>
              <a:gd name="connsiteX59" fmla="*/ 1463 w 912760"/>
              <a:gd name="connsiteY59" fmla="*/ 3046290 h 4800436"/>
              <a:gd name="connsiteX60" fmla="*/ 1463 w 912760"/>
              <a:gd name="connsiteY60" fmla="*/ 2851827 h 4800436"/>
              <a:gd name="connsiteX61" fmla="*/ 261332 w 912760"/>
              <a:gd name="connsiteY61" fmla="*/ 2851827 h 4800436"/>
              <a:gd name="connsiteX62" fmla="*/ 326299 w 912760"/>
              <a:gd name="connsiteY62" fmla="*/ 2786860 h 4800436"/>
              <a:gd name="connsiteX63" fmla="*/ 326299 w 912760"/>
              <a:gd name="connsiteY63" fmla="*/ 2656925 h 4800436"/>
              <a:gd name="connsiteX64" fmla="*/ 1463 w 912760"/>
              <a:gd name="connsiteY64" fmla="*/ 2656925 h 4800436"/>
              <a:gd name="connsiteX65" fmla="*/ 261039 w 912760"/>
              <a:gd name="connsiteY65" fmla="*/ 1812644 h 4800436"/>
              <a:gd name="connsiteX66" fmla="*/ 910565 w 912760"/>
              <a:gd name="connsiteY66" fmla="*/ 1812644 h 4800436"/>
              <a:gd name="connsiteX67" fmla="*/ 910565 w 912760"/>
              <a:gd name="connsiteY67" fmla="*/ 2007399 h 4800436"/>
              <a:gd name="connsiteX68" fmla="*/ 261039 w 912760"/>
              <a:gd name="connsiteY68" fmla="*/ 2007399 h 4800436"/>
              <a:gd name="connsiteX69" fmla="*/ 196072 w 912760"/>
              <a:gd name="connsiteY69" fmla="*/ 2072367 h 4800436"/>
              <a:gd name="connsiteX70" fmla="*/ 196072 w 912760"/>
              <a:gd name="connsiteY70" fmla="*/ 2137334 h 4800436"/>
              <a:gd name="connsiteX71" fmla="*/ 261039 w 912760"/>
              <a:gd name="connsiteY71" fmla="*/ 2202301 h 4800436"/>
              <a:gd name="connsiteX72" fmla="*/ 910858 w 912760"/>
              <a:gd name="connsiteY72" fmla="*/ 2202301 h 4800436"/>
              <a:gd name="connsiteX73" fmla="*/ 910858 w 912760"/>
              <a:gd name="connsiteY73" fmla="*/ 2397203 h 4800436"/>
              <a:gd name="connsiteX74" fmla="*/ 261332 w 912760"/>
              <a:gd name="connsiteY74" fmla="*/ 2397203 h 4800436"/>
              <a:gd name="connsiteX75" fmla="*/ 1463 w 912760"/>
              <a:gd name="connsiteY75" fmla="*/ 2137334 h 4800436"/>
              <a:gd name="connsiteX76" fmla="*/ 1463 w 912760"/>
              <a:gd name="connsiteY76" fmla="*/ 2072367 h 4800436"/>
              <a:gd name="connsiteX77" fmla="*/ 261039 w 912760"/>
              <a:gd name="connsiteY77" fmla="*/ 1812644 h 4800436"/>
              <a:gd name="connsiteX78" fmla="*/ 261039 w 912760"/>
              <a:gd name="connsiteY78" fmla="*/ 1357874 h 4800436"/>
              <a:gd name="connsiteX79" fmla="*/ 196072 w 912760"/>
              <a:gd name="connsiteY79" fmla="*/ 1422842 h 4800436"/>
              <a:gd name="connsiteX80" fmla="*/ 196072 w 912760"/>
              <a:gd name="connsiteY80" fmla="*/ 1487809 h 4800436"/>
              <a:gd name="connsiteX81" fmla="*/ 261039 w 912760"/>
              <a:gd name="connsiteY81" fmla="*/ 1552777 h 4800436"/>
              <a:gd name="connsiteX82" fmla="*/ 650696 w 912760"/>
              <a:gd name="connsiteY82" fmla="*/ 1552777 h 4800436"/>
              <a:gd name="connsiteX83" fmla="*/ 715664 w 912760"/>
              <a:gd name="connsiteY83" fmla="*/ 1487809 h 4800436"/>
              <a:gd name="connsiteX84" fmla="*/ 715664 w 912760"/>
              <a:gd name="connsiteY84" fmla="*/ 1422842 h 4800436"/>
              <a:gd name="connsiteX85" fmla="*/ 650696 w 912760"/>
              <a:gd name="connsiteY85" fmla="*/ 1357874 h 4800436"/>
              <a:gd name="connsiteX86" fmla="*/ 261039 w 912760"/>
              <a:gd name="connsiteY86" fmla="*/ 1163119 h 4800436"/>
              <a:gd name="connsiteX87" fmla="*/ 650696 w 912760"/>
              <a:gd name="connsiteY87" fmla="*/ 1163119 h 4800436"/>
              <a:gd name="connsiteX88" fmla="*/ 910858 w 912760"/>
              <a:gd name="connsiteY88" fmla="*/ 1422842 h 4800436"/>
              <a:gd name="connsiteX89" fmla="*/ 910858 w 912760"/>
              <a:gd name="connsiteY89" fmla="*/ 1487809 h 4800436"/>
              <a:gd name="connsiteX90" fmla="*/ 650989 w 912760"/>
              <a:gd name="connsiteY90" fmla="*/ 1747678 h 4800436"/>
              <a:gd name="connsiteX91" fmla="*/ 261332 w 912760"/>
              <a:gd name="connsiteY91" fmla="*/ 1747678 h 4800436"/>
              <a:gd name="connsiteX92" fmla="*/ 1463 w 912760"/>
              <a:gd name="connsiteY92" fmla="*/ 1487809 h 4800436"/>
              <a:gd name="connsiteX93" fmla="*/ 1463 w 912760"/>
              <a:gd name="connsiteY93" fmla="*/ 1422842 h 4800436"/>
              <a:gd name="connsiteX94" fmla="*/ 261039 w 912760"/>
              <a:gd name="connsiteY94" fmla="*/ 1163119 h 4800436"/>
              <a:gd name="connsiteX95" fmla="*/ 416488 w 912760"/>
              <a:gd name="connsiteY95" fmla="*/ 186885 h 4800436"/>
              <a:gd name="connsiteX96" fmla="*/ 438290 w 912760"/>
              <a:gd name="connsiteY96" fmla="*/ 186885 h 4800436"/>
              <a:gd name="connsiteX97" fmla="*/ 460092 w 912760"/>
              <a:gd name="connsiteY97" fmla="*/ 186885 h 4800436"/>
              <a:gd name="connsiteX98" fmla="*/ 481894 w 912760"/>
              <a:gd name="connsiteY98" fmla="*/ 186885 h 4800436"/>
              <a:gd name="connsiteX99" fmla="*/ 481894 w 912760"/>
              <a:gd name="connsiteY99" fmla="*/ 361448 h 4800436"/>
              <a:gd name="connsiteX100" fmla="*/ 460092 w 912760"/>
              <a:gd name="connsiteY100" fmla="*/ 361448 h 4800436"/>
              <a:gd name="connsiteX101" fmla="*/ 438290 w 912760"/>
              <a:gd name="connsiteY101" fmla="*/ 361448 h 4800436"/>
              <a:gd name="connsiteX102" fmla="*/ 416488 w 912760"/>
              <a:gd name="connsiteY102" fmla="*/ 361448 h 4800436"/>
              <a:gd name="connsiteX103" fmla="*/ 633723 w 912760"/>
              <a:gd name="connsiteY103" fmla="*/ 186855 h 4800436"/>
              <a:gd name="connsiteX104" fmla="*/ 677620 w 912760"/>
              <a:gd name="connsiteY104" fmla="*/ 186855 h 4800436"/>
              <a:gd name="connsiteX105" fmla="*/ 682961 w 912760"/>
              <a:gd name="connsiteY105" fmla="*/ 186855 h 4800436"/>
              <a:gd name="connsiteX106" fmla="*/ 699422 w 912760"/>
              <a:gd name="connsiteY106" fmla="*/ 208657 h 4800436"/>
              <a:gd name="connsiteX107" fmla="*/ 699422 w 912760"/>
              <a:gd name="connsiteY107" fmla="*/ 230459 h 4800436"/>
              <a:gd name="connsiteX108" fmla="*/ 699422 w 912760"/>
              <a:gd name="connsiteY108" fmla="*/ 235805 h 4800436"/>
              <a:gd name="connsiteX109" fmla="*/ 677620 w 912760"/>
              <a:gd name="connsiteY109" fmla="*/ 252261 h 4800436"/>
              <a:gd name="connsiteX110" fmla="*/ 633723 w 912760"/>
              <a:gd name="connsiteY110" fmla="*/ 252261 h 4800436"/>
              <a:gd name="connsiteX111" fmla="*/ 568317 w 912760"/>
              <a:gd name="connsiteY111" fmla="*/ 121302 h 4800436"/>
              <a:gd name="connsiteX112" fmla="*/ 568317 w 912760"/>
              <a:gd name="connsiteY112" fmla="*/ 427116 h 4800436"/>
              <a:gd name="connsiteX113" fmla="*/ 633723 w 912760"/>
              <a:gd name="connsiteY113" fmla="*/ 427116 h 4800436"/>
              <a:gd name="connsiteX114" fmla="*/ 633723 w 912760"/>
              <a:gd name="connsiteY114" fmla="*/ 317520 h 4800436"/>
              <a:gd name="connsiteX115" fmla="*/ 677620 w 912760"/>
              <a:gd name="connsiteY115" fmla="*/ 317520 h 4800436"/>
              <a:gd name="connsiteX116" fmla="*/ 677620 w 912760"/>
              <a:gd name="connsiteY116" fmla="*/ 317667 h 4800436"/>
              <a:gd name="connsiteX117" fmla="*/ 682800 w 912760"/>
              <a:gd name="connsiteY117" fmla="*/ 317649 h 4800436"/>
              <a:gd name="connsiteX118" fmla="*/ 699422 w 912760"/>
              <a:gd name="connsiteY118" fmla="*/ 339322 h 4800436"/>
              <a:gd name="connsiteX119" fmla="*/ 699422 w 912760"/>
              <a:gd name="connsiteY119" fmla="*/ 427701 h 4800436"/>
              <a:gd name="connsiteX120" fmla="*/ 765121 w 912760"/>
              <a:gd name="connsiteY120" fmla="*/ 427701 h 4800436"/>
              <a:gd name="connsiteX121" fmla="*/ 765121 w 912760"/>
              <a:gd name="connsiteY121" fmla="*/ 339908 h 4800436"/>
              <a:gd name="connsiteX122" fmla="*/ 752098 w 912760"/>
              <a:gd name="connsiteY122" fmla="*/ 285476 h 4800436"/>
              <a:gd name="connsiteX123" fmla="*/ 765121 w 912760"/>
              <a:gd name="connsiteY123" fmla="*/ 230897 h 4800436"/>
              <a:gd name="connsiteX124" fmla="*/ 765121 w 912760"/>
              <a:gd name="connsiteY124" fmla="*/ 209095 h 4800436"/>
              <a:gd name="connsiteX125" fmla="*/ 677327 w 912760"/>
              <a:gd name="connsiteY125" fmla="*/ 121302 h 4800436"/>
              <a:gd name="connsiteX126" fmla="*/ 132275 w 912760"/>
              <a:gd name="connsiteY126" fmla="*/ 121302 h 4800436"/>
              <a:gd name="connsiteX127" fmla="*/ 132275 w 912760"/>
              <a:gd name="connsiteY127" fmla="*/ 427116 h 4800436"/>
              <a:gd name="connsiteX128" fmla="*/ 197681 w 912760"/>
              <a:gd name="connsiteY128" fmla="*/ 427116 h 4800436"/>
              <a:gd name="connsiteX129" fmla="*/ 197681 w 912760"/>
              <a:gd name="connsiteY129" fmla="*/ 306839 h 4800436"/>
              <a:gd name="connsiteX130" fmla="*/ 306692 w 912760"/>
              <a:gd name="connsiteY130" fmla="*/ 306839 h 4800436"/>
              <a:gd name="connsiteX131" fmla="*/ 306692 w 912760"/>
              <a:gd name="connsiteY131" fmla="*/ 241286 h 4800436"/>
              <a:gd name="connsiteX132" fmla="*/ 197681 w 912760"/>
              <a:gd name="connsiteY132" fmla="*/ 241286 h 4800436"/>
              <a:gd name="connsiteX133" fmla="*/ 197681 w 912760"/>
              <a:gd name="connsiteY133" fmla="*/ 186854 h 4800436"/>
              <a:gd name="connsiteX134" fmla="*/ 329371 w 912760"/>
              <a:gd name="connsiteY134" fmla="*/ 186854 h 4800436"/>
              <a:gd name="connsiteX135" fmla="*/ 328640 w 912760"/>
              <a:gd name="connsiteY135" fmla="*/ 121302 h 4800436"/>
              <a:gd name="connsiteX136" fmla="*/ 437212 w 912760"/>
              <a:gd name="connsiteY136" fmla="*/ 120863 h 4800436"/>
              <a:gd name="connsiteX137" fmla="*/ 349419 w 912760"/>
              <a:gd name="connsiteY137" fmla="*/ 208656 h 4800436"/>
              <a:gd name="connsiteX138" fmla="*/ 349419 w 912760"/>
              <a:gd name="connsiteY138" fmla="*/ 339322 h 4800436"/>
              <a:gd name="connsiteX139" fmla="*/ 437212 w 912760"/>
              <a:gd name="connsiteY139" fmla="*/ 427116 h 4800436"/>
              <a:gd name="connsiteX140" fmla="*/ 459014 w 912760"/>
              <a:gd name="connsiteY140" fmla="*/ 427116 h 4800436"/>
              <a:gd name="connsiteX141" fmla="*/ 546808 w 912760"/>
              <a:gd name="connsiteY141" fmla="*/ 339322 h 4800436"/>
              <a:gd name="connsiteX142" fmla="*/ 546808 w 912760"/>
              <a:gd name="connsiteY142" fmla="*/ 208656 h 4800436"/>
              <a:gd name="connsiteX143" fmla="*/ 459014 w 912760"/>
              <a:gd name="connsiteY143" fmla="*/ 120863 h 4800436"/>
              <a:gd name="connsiteX144" fmla="*/ 0 w 912760"/>
              <a:gd name="connsiteY144" fmla="*/ 0 h 4800436"/>
              <a:gd name="connsiteX145" fmla="*/ 578120 w 912760"/>
              <a:gd name="connsiteY145" fmla="*/ 0 h 4800436"/>
              <a:gd name="connsiteX146" fmla="*/ 578413 w 912760"/>
              <a:gd name="connsiteY146" fmla="*/ 0 h 4800436"/>
              <a:gd name="connsiteX147" fmla="*/ 912760 w 912760"/>
              <a:gd name="connsiteY147" fmla="*/ 334347 h 4800436"/>
              <a:gd name="connsiteX148" fmla="*/ 912760 w 912760"/>
              <a:gd name="connsiteY148" fmla="*/ 1098151 h 4800436"/>
              <a:gd name="connsiteX149" fmla="*/ 715956 w 912760"/>
              <a:gd name="connsiteY149" fmla="*/ 1098151 h 4800436"/>
              <a:gd name="connsiteX150" fmla="*/ 715956 w 912760"/>
              <a:gd name="connsiteY150" fmla="*/ 903249 h 4800436"/>
              <a:gd name="connsiteX151" fmla="*/ 1463 w 912760"/>
              <a:gd name="connsiteY151" fmla="*/ 903249 h 4800436"/>
              <a:gd name="connsiteX152" fmla="*/ 1463 w 912760"/>
              <a:gd name="connsiteY152" fmla="*/ 708348 h 4800436"/>
              <a:gd name="connsiteX153" fmla="*/ 715663 w 912760"/>
              <a:gd name="connsiteY153" fmla="*/ 708348 h 4800436"/>
              <a:gd name="connsiteX154" fmla="*/ 715663 w 912760"/>
              <a:gd name="connsiteY154" fmla="*/ 574316 h 4800436"/>
              <a:gd name="connsiteX155" fmla="*/ 0 w 912760"/>
              <a:gd name="connsiteY155" fmla="*/ 574316 h 4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2760" h="4800436">
                <a:moveTo>
                  <a:pt x="1810" y="4021122"/>
                </a:moveTo>
                <a:lnTo>
                  <a:pt x="911205" y="4021122"/>
                </a:lnTo>
                <a:lnTo>
                  <a:pt x="911205" y="4235338"/>
                </a:lnTo>
                <a:lnTo>
                  <a:pt x="485699" y="4411511"/>
                </a:lnTo>
                <a:lnTo>
                  <a:pt x="911205" y="4586220"/>
                </a:lnTo>
                <a:lnTo>
                  <a:pt x="911205" y="4800436"/>
                </a:lnTo>
                <a:lnTo>
                  <a:pt x="1810" y="4800436"/>
                </a:lnTo>
                <a:lnTo>
                  <a:pt x="1810" y="4603632"/>
                </a:lnTo>
                <a:lnTo>
                  <a:pt x="435071" y="4603632"/>
                </a:lnTo>
                <a:lnTo>
                  <a:pt x="131744" y="4480868"/>
                </a:lnTo>
                <a:lnTo>
                  <a:pt x="131744" y="4338057"/>
                </a:lnTo>
                <a:lnTo>
                  <a:pt x="435071" y="4217926"/>
                </a:lnTo>
                <a:lnTo>
                  <a:pt x="1810" y="4217926"/>
                </a:lnTo>
                <a:close/>
                <a:moveTo>
                  <a:pt x="261625" y="3371419"/>
                </a:moveTo>
                <a:lnTo>
                  <a:pt x="294108" y="3371419"/>
                </a:lnTo>
                <a:lnTo>
                  <a:pt x="294108" y="3566613"/>
                </a:lnTo>
                <a:lnTo>
                  <a:pt x="261039" y="3566613"/>
                </a:lnTo>
                <a:cubicBezTo>
                  <a:pt x="217728" y="3566613"/>
                  <a:pt x="196072" y="3588269"/>
                  <a:pt x="196072" y="3631581"/>
                </a:cubicBezTo>
                <a:lnTo>
                  <a:pt x="196072" y="3696255"/>
                </a:lnTo>
                <a:cubicBezTo>
                  <a:pt x="196072" y="3739567"/>
                  <a:pt x="217728" y="3761222"/>
                  <a:pt x="261039" y="3761222"/>
                </a:cubicBezTo>
                <a:lnTo>
                  <a:pt x="293523" y="3761222"/>
                </a:lnTo>
                <a:cubicBezTo>
                  <a:pt x="336834" y="3761222"/>
                  <a:pt x="358491" y="3739567"/>
                  <a:pt x="358491" y="3696255"/>
                </a:cubicBezTo>
                <a:lnTo>
                  <a:pt x="358491" y="3631288"/>
                </a:lnTo>
                <a:cubicBezTo>
                  <a:pt x="358592" y="3458042"/>
                  <a:pt x="445157" y="3371419"/>
                  <a:pt x="618213" y="3371419"/>
                </a:cubicBezTo>
                <a:lnTo>
                  <a:pt x="650696" y="3371419"/>
                </a:lnTo>
                <a:cubicBezTo>
                  <a:pt x="823943" y="3371419"/>
                  <a:pt x="910756" y="3458145"/>
                  <a:pt x="911150" y="3631581"/>
                </a:cubicBezTo>
                <a:lnTo>
                  <a:pt x="911150" y="3696548"/>
                </a:lnTo>
                <a:cubicBezTo>
                  <a:pt x="911150" y="3869692"/>
                  <a:pt x="824528" y="3956271"/>
                  <a:pt x="651281" y="3956271"/>
                </a:cubicBezTo>
                <a:lnTo>
                  <a:pt x="618798" y="3956271"/>
                </a:lnTo>
                <a:lnTo>
                  <a:pt x="618798" y="3761515"/>
                </a:lnTo>
                <a:lnTo>
                  <a:pt x="651281" y="3761515"/>
                </a:lnTo>
                <a:cubicBezTo>
                  <a:pt x="694593" y="3761515"/>
                  <a:pt x="716249" y="3739859"/>
                  <a:pt x="716249" y="3696548"/>
                </a:cubicBezTo>
                <a:lnTo>
                  <a:pt x="716249" y="3631581"/>
                </a:lnTo>
                <a:cubicBezTo>
                  <a:pt x="716249" y="3588269"/>
                  <a:pt x="694593" y="3566613"/>
                  <a:pt x="651281" y="3566613"/>
                </a:cubicBezTo>
                <a:lnTo>
                  <a:pt x="618798" y="3566613"/>
                </a:lnTo>
                <a:cubicBezTo>
                  <a:pt x="575486" y="3566613"/>
                  <a:pt x="553831" y="3588269"/>
                  <a:pt x="553831" y="3631581"/>
                </a:cubicBezTo>
                <a:lnTo>
                  <a:pt x="553831" y="3696548"/>
                </a:lnTo>
                <a:cubicBezTo>
                  <a:pt x="553934" y="3869692"/>
                  <a:pt x="467355" y="3956271"/>
                  <a:pt x="294108" y="3956271"/>
                </a:cubicBezTo>
                <a:lnTo>
                  <a:pt x="261332" y="3956271"/>
                </a:lnTo>
                <a:cubicBezTo>
                  <a:pt x="88086" y="3956168"/>
                  <a:pt x="1463" y="3869604"/>
                  <a:pt x="1463" y="3696548"/>
                </a:cubicBezTo>
                <a:lnTo>
                  <a:pt x="1463" y="3631581"/>
                </a:lnTo>
                <a:cubicBezTo>
                  <a:pt x="1463" y="3458145"/>
                  <a:pt x="88189" y="3371419"/>
                  <a:pt x="261625" y="3371419"/>
                </a:cubicBezTo>
                <a:close/>
                <a:moveTo>
                  <a:pt x="1810" y="3111727"/>
                </a:moveTo>
                <a:lnTo>
                  <a:pt x="911205" y="3111727"/>
                </a:lnTo>
                <a:lnTo>
                  <a:pt x="911205" y="3306629"/>
                </a:lnTo>
                <a:lnTo>
                  <a:pt x="1810" y="3306629"/>
                </a:lnTo>
                <a:close/>
                <a:moveTo>
                  <a:pt x="521055" y="2656925"/>
                </a:moveTo>
                <a:lnTo>
                  <a:pt x="521055" y="2786860"/>
                </a:lnTo>
                <a:cubicBezTo>
                  <a:pt x="521055" y="2830171"/>
                  <a:pt x="542710" y="2851827"/>
                  <a:pt x="586022" y="2851827"/>
                </a:cubicBezTo>
                <a:lnTo>
                  <a:pt x="650989" y="2851827"/>
                </a:lnTo>
                <a:cubicBezTo>
                  <a:pt x="694300" y="2851827"/>
                  <a:pt x="715957" y="2830171"/>
                  <a:pt x="715957" y="2786860"/>
                </a:cubicBezTo>
                <a:lnTo>
                  <a:pt x="715957" y="2656925"/>
                </a:lnTo>
                <a:close/>
                <a:moveTo>
                  <a:pt x="1463" y="2462170"/>
                </a:moveTo>
                <a:lnTo>
                  <a:pt x="910858" y="2462170"/>
                </a:lnTo>
                <a:lnTo>
                  <a:pt x="910858" y="2786421"/>
                </a:lnTo>
                <a:cubicBezTo>
                  <a:pt x="910858" y="2959667"/>
                  <a:pt x="824235" y="3046290"/>
                  <a:pt x="650989" y="3046290"/>
                </a:cubicBezTo>
                <a:lnTo>
                  <a:pt x="586022" y="3046290"/>
                </a:lnTo>
                <a:cubicBezTo>
                  <a:pt x="518903" y="3046290"/>
                  <a:pt x="464823" y="3033267"/>
                  <a:pt x="423750" y="3007222"/>
                </a:cubicBezTo>
                <a:cubicBezTo>
                  <a:pt x="382589" y="3033267"/>
                  <a:pt x="328450" y="3046290"/>
                  <a:pt x="261332" y="3046290"/>
                </a:cubicBezTo>
                <a:lnTo>
                  <a:pt x="1463" y="3046290"/>
                </a:lnTo>
                <a:lnTo>
                  <a:pt x="1463" y="2851827"/>
                </a:lnTo>
                <a:lnTo>
                  <a:pt x="261332" y="2851827"/>
                </a:lnTo>
                <a:cubicBezTo>
                  <a:pt x="304643" y="2851827"/>
                  <a:pt x="326299" y="2830171"/>
                  <a:pt x="326299" y="2786860"/>
                </a:cubicBezTo>
                <a:lnTo>
                  <a:pt x="326299" y="2656925"/>
                </a:lnTo>
                <a:lnTo>
                  <a:pt x="1463" y="2656925"/>
                </a:lnTo>
                <a:close/>
                <a:moveTo>
                  <a:pt x="261039" y="1812644"/>
                </a:moveTo>
                <a:lnTo>
                  <a:pt x="910565" y="1812644"/>
                </a:lnTo>
                <a:lnTo>
                  <a:pt x="910565" y="2007399"/>
                </a:lnTo>
                <a:lnTo>
                  <a:pt x="261039" y="2007399"/>
                </a:lnTo>
                <a:cubicBezTo>
                  <a:pt x="217728" y="2007399"/>
                  <a:pt x="196072" y="2029055"/>
                  <a:pt x="196072" y="2072367"/>
                </a:cubicBezTo>
                <a:lnTo>
                  <a:pt x="196072" y="2137334"/>
                </a:lnTo>
                <a:cubicBezTo>
                  <a:pt x="196072" y="2180645"/>
                  <a:pt x="217728" y="2202301"/>
                  <a:pt x="261039" y="2202301"/>
                </a:cubicBezTo>
                <a:lnTo>
                  <a:pt x="910858" y="2202301"/>
                </a:lnTo>
                <a:lnTo>
                  <a:pt x="910858" y="2397203"/>
                </a:lnTo>
                <a:lnTo>
                  <a:pt x="261332" y="2397203"/>
                </a:lnTo>
                <a:cubicBezTo>
                  <a:pt x="88086" y="2397203"/>
                  <a:pt x="1463" y="2310580"/>
                  <a:pt x="1463" y="2137334"/>
                </a:cubicBezTo>
                <a:lnTo>
                  <a:pt x="1463" y="2072367"/>
                </a:lnTo>
                <a:cubicBezTo>
                  <a:pt x="1463" y="1899223"/>
                  <a:pt x="87984" y="1812644"/>
                  <a:pt x="261039" y="1812644"/>
                </a:cubicBezTo>
                <a:close/>
                <a:moveTo>
                  <a:pt x="261039" y="1357874"/>
                </a:moveTo>
                <a:cubicBezTo>
                  <a:pt x="217728" y="1357874"/>
                  <a:pt x="196072" y="1379530"/>
                  <a:pt x="196072" y="1422842"/>
                </a:cubicBezTo>
                <a:lnTo>
                  <a:pt x="196072" y="1487809"/>
                </a:lnTo>
                <a:cubicBezTo>
                  <a:pt x="196072" y="1531120"/>
                  <a:pt x="217728" y="1552777"/>
                  <a:pt x="261039" y="1552777"/>
                </a:cubicBezTo>
                <a:lnTo>
                  <a:pt x="650696" y="1552777"/>
                </a:lnTo>
                <a:cubicBezTo>
                  <a:pt x="694008" y="1552777"/>
                  <a:pt x="715664" y="1531120"/>
                  <a:pt x="715664" y="1487809"/>
                </a:cubicBezTo>
                <a:lnTo>
                  <a:pt x="715664" y="1422842"/>
                </a:lnTo>
                <a:cubicBezTo>
                  <a:pt x="715664" y="1379530"/>
                  <a:pt x="694008" y="1357874"/>
                  <a:pt x="650696" y="1357874"/>
                </a:cubicBezTo>
                <a:close/>
                <a:moveTo>
                  <a:pt x="261039" y="1163119"/>
                </a:moveTo>
                <a:lnTo>
                  <a:pt x="650696" y="1163119"/>
                </a:lnTo>
                <a:cubicBezTo>
                  <a:pt x="823943" y="1163222"/>
                  <a:pt x="910668" y="1249786"/>
                  <a:pt x="910858" y="1422842"/>
                </a:cubicBezTo>
                <a:lnTo>
                  <a:pt x="910858" y="1487809"/>
                </a:lnTo>
                <a:cubicBezTo>
                  <a:pt x="910858" y="1661055"/>
                  <a:pt x="824235" y="1747678"/>
                  <a:pt x="650989" y="1747678"/>
                </a:cubicBezTo>
                <a:lnTo>
                  <a:pt x="261332" y="1747678"/>
                </a:lnTo>
                <a:cubicBezTo>
                  <a:pt x="88086" y="1747678"/>
                  <a:pt x="1463" y="1661055"/>
                  <a:pt x="1463" y="1487809"/>
                </a:cubicBezTo>
                <a:lnTo>
                  <a:pt x="1463" y="1422842"/>
                </a:lnTo>
                <a:cubicBezTo>
                  <a:pt x="1463" y="1249698"/>
                  <a:pt x="87984" y="1163119"/>
                  <a:pt x="261039" y="1163119"/>
                </a:cubicBezTo>
                <a:close/>
                <a:moveTo>
                  <a:pt x="416488" y="186885"/>
                </a:moveTo>
                <a:cubicBezTo>
                  <a:pt x="416488" y="186885"/>
                  <a:pt x="426249" y="186885"/>
                  <a:pt x="438290" y="186885"/>
                </a:cubicBezTo>
                <a:lnTo>
                  <a:pt x="460092" y="186885"/>
                </a:lnTo>
                <a:cubicBezTo>
                  <a:pt x="472133" y="186885"/>
                  <a:pt x="481894" y="186885"/>
                  <a:pt x="481894" y="186885"/>
                </a:cubicBezTo>
                <a:lnTo>
                  <a:pt x="481894" y="361448"/>
                </a:lnTo>
                <a:cubicBezTo>
                  <a:pt x="481894" y="361448"/>
                  <a:pt x="472133" y="361448"/>
                  <a:pt x="460092" y="361448"/>
                </a:cubicBezTo>
                <a:lnTo>
                  <a:pt x="438290" y="361448"/>
                </a:lnTo>
                <a:cubicBezTo>
                  <a:pt x="426249" y="361448"/>
                  <a:pt x="416488" y="361448"/>
                  <a:pt x="416488" y="361448"/>
                </a:cubicBezTo>
                <a:close/>
                <a:moveTo>
                  <a:pt x="633723" y="186855"/>
                </a:moveTo>
                <a:lnTo>
                  <a:pt x="677620" y="186855"/>
                </a:lnTo>
                <a:cubicBezTo>
                  <a:pt x="679390" y="186607"/>
                  <a:pt x="681190" y="186607"/>
                  <a:pt x="682961" y="186855"/>
                </a:cubicBezTo>
                <a:cubicBezTo>
                  <a:pt x="693525" y="188331"/>
                  <a:pt x="700900" y="198092"/>
                  <a:pt x="699422" y="208657"/>
                </a:cubicBezTo>
                <a:lnTo>
                  <a:pt x="699422" y="230459"/>
                </a:lnTo>
                <a:cubicBezTo>
                  <a:pt x="699670" y="232232"/>
                  <a:pt x="699670" y="234032"/>
                  <a:pt x="699422" y="235805"/>
                </a:cubicBezTo>
                <a:cubicBezTo>
                  <a:pt x="697944" y="246370"/>
                  <a:pt x="688184" y="253737"/>
                  <a:pt x="677620" y="252261"/>
                </a:cubicBezTo>
                <a:lnTo>
                  <a:pt x="633723" y="252261"/>
                </a:lnTo>
                <a:close/>
                <a:moveTo>
                  <a:pt x="568317" y="121302"/>
                </a:moveTo>
                <a:lnTo>
                  <a:pt x="568317" y="427116"/>
                </a:lnTo>
                <a:lnTo>
                  <a:pt x="633723" y="427116"/>
                </a:lnTo>
                <a:lnTo>
                  <a:pt x="633723" y="317520"/>
                </a:lnTo>
                <a:lnTo>
                  <a:pt x="677620" y="317520"/>
                </a:lnTo>
                <a:lnTo>
                  <a:pt x="677620" y="317667"/>
                </a:lnTo>
                <a:cubicBezTo>
                  <a:pt x="679332" y="317428"/>
                  <a:pt x="681073" y="317422"/>
                  <a:pt x="682800" y="317649"/>
                </a:cubicBezTo>
                <a:cubicBezTo>
                  <a:pt x="693378" y="319043"/>
                  <a:pt x="700812" y="328746"/>
                  <a:pt x="699422" y="339322"/>
                </a:cubicBezTo>
                <a:lnTo>
                  <a:pt x="699422" y="427701"/>
                </a:lnTo>
                <a:lnTo>
                  <a:pt x="765121" y="427701"/>
                </a:lnTo>
                <a:lnTo>
                  <a:pt x="765121" y="339908"/>
                </a:lnTo>
                <a:cubicBezTo>
                  <a:pt x="766057" y="320893"/>
                  <a:pt x="761536" y="302009"/>
                  <a:pt x="752098" y="285476"/>
                </a:cubicBezTo>
                <a:cubicBezTo>
                  <a:pt x="761521" y="268881"/>
                  <a:pt x="766028" y="249956"/>
                  <a:pt x="765121" y="230897"/>
                </a:cubicBezTo>
                <a:lnTo>
                  <a:pt x="765121" y="209095"/>
                </a:lnTo>
                <a:cubicBezTo>
                  <a:pt x="765121" y="150566"/>
                  <a:pt x="735856" y="121302"/>
                  <a:pt x="677327" y="121302"/>
                </a:cubicBezTo>
                <a:close/>
                <a:moveTo>
                  <a:pt x="132275" y="121302"/>
                </a:moveTo>
                <a:lnTo>
                  <a:pt x="132275" y="427116"/>
                </a:lnTo>
                <a:lnTo>
                  <a:pt x="197681" y="427116"/>
                </a:lnTo>
                <a:lnTo>
                  <a:pt x="197681" y="306839"/>
                </a:lnTo>
                <a:lnTo>
                  <a:pt x="306692" y="306839"/>
                </a:lnTo>
                <a:lnTo>
                  <a:pt x="306692" y="241286"/>
                </a:lnTo>
                <a:lnTo>
                  <a:pt x="197681" y="241286"/>
                </a:lnTo>
                <a:lnTo>
                  <a:pt x="197681" y="186854"/>
                </a:lnTo>
                <a:lnTo>
                  <a:pt x="329371" y="186854"/>
                </a:lnTo>
                <a:lnTo>
                  <a:pt x="328640" y="121302"/>
                </a:lnTo>
                <a:close/>
                <a:moveTo>
                  <a:pt x="437212" y="120863"/>
                </a:moveTo>
                <a:cubicBezTo>
                  <a:pt x="378683" y="120863"/>
                  <a:pt x="349419" y="150127"/>
                  <a:pt x="349419" y="208656"/>
                </a:cubicBezTo>
                <a:lnTo>
                  <a:pt x="349419" y="339322"/>
                </a:lnTo>
                <a:cubicBezTo>
                  <a:pt x="349419" y="397851"/>
                  <a:pt x="378683" y="427116"/>
                  <a:pt x="437212" y="427116"/>
                </a:cubicBezTo>
                <a:lnTo>
                  <a:pt x="459014" y="427116"/>
                </a:lnTo>
                <a:cubicBezTo>
                  <a:pt x="517543" y="427116"/>
                  <a:pt x="546808" y="397851"/>
                  <a:pt x="546808" y="339322"/>
                </a:cubicBezTo>
                <a:lnTo>
                  <a:pt x="546808" y="208656"/>
                </a:lnTo>
                <a:cubicBezTo>
                  <a:pt x="546808" y="150127"/>
                  <a:pt x="517543" y="120863"/>
                  <a:pt x="459014" y="120863"/>
                </a:cubicBezTo>
                <a:close/>
                <a:moveTo>
                  <a:pt x="0" y="0"/>
                </a:moveTo>
                <a:lnTo>
                  <a:pt x="578120" y="0"/>
                </a:lnTo>
                <a:cubicBezTo>
                  <a:pt x="578223" y="0"/>
                  <a:pt x="578310" y="0"/>
                  <a:pt x="578413" y="0"/>
                </a:cubicBezTo>
                <a:cubicBezTo>
                  <a:pt x="763072" y="0"/>
                  <a:pt x="912760" y="149693"/>
                  <a:pt x="912760" y="334347"/>
                </a:cubicBezTo>
                <a:lnTo>
                  <a:pt x="912760" y="1098151"/>
                </a:lnTo>
                <a:lnTo>
                  <a:pt x="715956" y="1098151"/>
                </a:lnTo>
                <a:lnTo>
                  <a:pt x="715956" y="903249"/>
                </a:lnTo>
                <a:lnTo>
                  <a:pt x="1463" y="903249"/>
                </a:lnTo>
                <a:lnTo>
                  <a:pt x="1463" y="708348"/>
                </a:lnTo>
                <a:lnTo>
                  <a:pt x="715663" y="708348"/>
                </a:lnTo>
                <a:lnTo>
                  <a:pt x="715663" y="574316"/>
                </a:lnTo>
                <a:lnTo>
                  <a:pt x="0" y="574316"/>
                </a:lnTo>
                <a:close/>
              </a:path>
            </a:pathLst>
          </a:custGeom>
          <a:solidFill>
            <a:schemeClr val="accent2">
              <a:lumMod val="60000"/>
              <a:lumOff val="40000"/>
              <a:alpha val="15000"/>
            </a:schemeClr>
          </a:solidFill>
          <a:ln w="145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37" name="Graphic 1236">
            <a:extLst>
              <a:ext uri="{FF2B5EF4-FFF2-40B4-BE49-F238E27FC236}">
                <a16:creationId xmlns:a16="http://schemas.microsoft.com/office/drawing/2014/main" id="{7FCD60B5-388E-9330-8EB1-058E17C6F60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9810" y="381633"/>
            <a:ext cx="819151" cy="828675"/>
          </a:xfrm>
          <a:prstGeom prst="rect">
            <a:avLst/>
          </a:prstGeom>
        </p:spPr>
      </p:pic>
      <p:pic>
        <p:nvPicPr>
          <p:cNvPr id="6" name="Picture 5">
            <a:extLst>
              <a:ext uri="{FF2B5EF4-FFF2-40B4-BE49-F238E27FC236}">
                <a16:creationId xmlns:a16="http://schemas.microsoft.com/office/drawing/2014/main" id="{E2686F5C-0C4C-9E30-2D92-504DAA218DE2}"/>
              </a:ext>
            </a:extLst>
          </p:cNvPr>
          <p:cNvPicPr>
            <a:picLocks noChangeAspect="1"/>
          </p:cNvPicPr>
          <p:nvPr/>
        </p:nvPicPr>
        <p:blipFill>
          <a:blip r:embed="rId7">
            <a:extLst>
              <a:ext uri="{28A0092B-C50C-407E-A947-70E740481C1C}">
                <a14:useLocalDpi xmlns:a14="http://schemas.microsoft.com/office/drawing/2010/main" val="0"/>
              </a:ext>
            </a:extLst>
          </a:blip>
          <a:srcRect l="58426" t="-3416" r="54" b="2813"/>
          <a:stretch>
            <a:fillRect/>
          </a:stretch>
        </p:blipFill>
        <p:spPr>
          <a:xfrm>
            <a:off x="-30771" y="-224590"/>
            <a:ext cx="2589982" cy="6690830"/>
          </a:xfrm>
          <a:prstGeom prst="rect">
            <a:avLst/>
          </a:prstGeom>
        </p:spPr>
      </p:pic>
    </p:spTree>
    <p:extLst>
      <p:ext uri="{BB962C8B-B14F-4D97-AF65-F5344CB8AC3E}">
        <p14:creationId xmlns:p14="http://schemas.microsoft.com/office/powerpoint/2010/main" val="86949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232E-5A1A-EF7C-7FEC-7FA6C2946467}"/>
            </a:ext>
          </a:extLst>
        </p:cNvPr>
        <p:cNvGrpSpPr/>
        <p:nvPr/>
      </p:nvGrpSpPr>
      <p:grpSpPr>
        <a:xfrm>
          <a:off x="0" y="0"/>
          <a:ext cx="0" cy="0"/>
          <a:chOff x="0" y="0"/>
          <a:chExt cx="0" cy="0"/>
        </a:xfrm>
      </p:grpSpPr>
      <p:sp>
        <p:nvSpPr>
          <p:cNvPr id="286" name="Freeform: Shape 285">
            <a:extLst>
              <a:ext uri="{FF2B5EF4-FFF2-40B4-BE49-F238E27FC236}">
                <a16:creationId xmlns:a16="http://schemas.microsoft.com/office/drawing/2014/main" id="{F6129A7C-632D-A4E0-1C95-6A7FD20A56A0}"/>
              </a:ext>
            </a:extLst>
          </p:cNvPr>
          <p:cNvSpPr/>
          <p:nvPr/>
        </p:nvSpPr>
        <p:spPr>
          <a:xfrm>
            <a:off x="3569" y="5642718"/>
            <a:ext cx="12184865" cy="122404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gradFill>
            <a:gsLst>
              <a:gs pos="0">
                <a:schemeClr val="accent1">
                  <a:lumMod val="5000"/>
                  <a:lumOff val="95000"/>
                  <a:alpha val="48000"/>
                </a:schemeClr>
              </a:gs>
              <a:gs pos="100000">
                <a:srgbClr val="232960"/>
              </a:gs>
            </a:gsLst>
            <a:lin ang="5400000" scaled="1"/>
          </a:gra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0" name="Freeform: Shape 1129">
            <a:extLst>
              <a:ext uri="{FF2B5EF4-FFF2-40B4-BE49-F238E27FC236}">
                <a16:creationId xmlns:a16="http://schemas.microsoft.com/office/drawing/2014/main" id="{475A6A3B-0615-A046-8D02-57185A45C34B}"/>
              </a:ext>
            </a:extLst>
          </p:cNvPr>
          <p:cNvSpPr/>
          <p:nvPr/>
        </p:nvSpPr>
        <p:spPr>
          <a:xfrm>
            <a:off x="-1422266" y="6455928"/>
            <a:ext cx="12184865" cy="487687"/>
          </a:xfrm>
          <a:custGeom>
            <a:avLst/>
            <a:gdLst>
              <a:gd name="connsiteX0" fmla="*/ 0 w 10856084"/>
              <a:gd name="connsiteY0" fmla="*/ 0 h 1444691"/>
              <a:gd name="connsiteX1" fmla="*/ 10856085 w 10856084"/>
              <a:gd name="connsiteY1" fmla="*/ 0 h 1444691"/>
              <a:gd name="connsiteX2" fmla="*/ 10856085 w 10856084"/>
              <a:gd name="connsiteY2" fmla="*/ 1444692 h 1444691"/>
              <a:gd name="connsiteX3" fmla="*/ 0 w 10856084"/>
              <a:gd name="connsiteY3" fmla="*/ 1444692 h 1444691"/>
            </a:gdLst>
            <a:ahLst/>
            <a:cxnLst>
              <a:cxn ang="0">
                <a:pos x="connsiteX0" y="connsiteY0"/>
              </a:cxn>
              <a:cxn ang="0">
                <a:pos x="connsiteX1" y="connsiteY1"/>
              </a:cxn>
              <a:cxn ang="0">
                <a:pos x="connsiteX2" y="connsiteY2"/>
              </a:cxn>
              <a:cxn ang="0">
                <a:pos x="connsiteX3" y="connsiteY3"/>
              </a:cxn>
            </a:cxnLst>
            <a:rect l="l" t="t" r="r" b="b"/>
            <a:pathLst>
              <a:path w="10856084" h="1444691">
                <a:moveTo>
                  <a:pt x="0" y="0"/>
                </a:moveTo>
                <a:lnTo>
                  <a:pt x="10856085" y="0"/>
                </a:lnTo>
                <a:lnTo>
                  <a:pt x="10856085" y="1444692"/>
                </a:lnTo>
                <a:lnTo>
                  <a:pt x="0" y="1444692"/>
                </a:lnTo>
                <a:close/>
              </a:path>
            </a:pathLst>
          </a:custGeom>
          <a:solidFill>
            <a:schemeClr val="bg1"/>
          </a:solidFill>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24EB86F9-0CE1-90AF-E870-9D5D21A2014E}"/>
              </a:ext>
            </a:extLst>
          </p:cNvPr>
          <p:cNvSpPr/>
          <p:nvPr/>
        </p:nvSpPr>
        <p:spPr>
          <a:xfrm>
            <a:off x="10646832" y="5801027"/>
            <a:ext cx="908229" cy="1064859"/>
          </a:xfrm>
          <a:custGeom>
            <a:avLst/>
            <a:gdLst>
              <a:gd name="connsiteX0" fmla="*/ 0 w 908229"/>
              <a:gd name="connsiteY0" fmla="*/ 0 h 1064858"/>
              <a:gd name="connsiteX1" fmla="*/ 575488 w 908229"/>
              <a:gd name="connsiteY1" fmla="*/ 0 h 1064858"/>
              <a:gd name="connsiteX2" fmla="*/ 908229 w 908229"/>
              <a:gd name="connsiteY2" fmla="*/ 332740 h 1064858"/>
              <a:gd name="connsiteX3" fmla="*/ 908229 w 908229"/>
              <a:gd name="connsiteY3" fmla="*/ 1064858 h 1064858"/>
              <a:gd name="connsiteX4" fmla="*/ 0 w 908229"/>
              <a:gd name="connsiteY4" fmla="*/ 1064858 h 1064858"/>
              <a:gd name="connsiteX5" fmla="*/ 0 w 908229"/>
              <a:gd name="connsiteY5" fmla="*/ 0 h 10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29" h="1064858">
                <a:moveTo>
                  <a:pt x="0" y="0"/>
                </a:moveTo>
                <a:lnTo>
                  <a:pt x="575488" y="0"/>
                </a:lnTo>
                <a:cubicBezTo>
                  <a:pt x="759261" y="0"/>
                  <a:pt x="908229" y="148968"/>
                  <a:pt x="908229" y="332740"/>
                </a:cubicBezTo>
                <a:lnTo>
                  <a:pt x="908229" y="1064858"/>
                </a:lnTo>
                <a:lnTo>
                  <a:pt x="0" y="1064858"/>
                </a:lnTo>
                <a:lnTo>
                  <a:pt x="0" y="0"/>
                </a:lnTo>
                <a:close/>
              </a:path>
            </a:pathLst>
          </a:custGeom>
          <a:solidFill>
            <a:srgbClr val="F7941D"/>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E7F489E1-D6C0-D748-99F8-A866DB4A0E3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09244" y="31869"/>
            <a:ext cx="2626907" cy="1122087"/>
          </a:xfrm>
          <a:prstGeom prst="rect">
            <a:avLst/>
          </a:prstGeom>
        </p:spPr>
      </p:pic>
      <p:grpSp>
        <p:nvGrpSpPr>
          <p:cNvPr id="1228" name="Group 1227">
            <a:extLst>
              <a:ext uri="{FF2B5EF4-FFF2-40B4-BE49-F238E27FC236}">
                <a16:creationId xmlns:a16="http://schemas.microsoft.com/office/drawing/2014/main" id="{B62584AD-911D-2AC9-E090-41E6424E722D}"/>
              </a:ext>
            </a:extLst>
          </p:cNvPr>
          <p:cNvGrpSpPr/>
          <p:nvPr/>
        </p:nvGrpSpPr>
        <p:grpSpPr>
          <a:xfrm>
            <a:off x="10688187" y="6063458"/>
            <a:ext cx="825227" cy="419237"/>
            <a:chOff x="10688187" y="6063457"/>
            <a:chExt cx="825226" cy="419237"/>
          </a:xfrm>
        </p:grpSpPr>
        <p:sp>
          <p:nvSpPr>
            <p:cNvPr id="1184" name="Freeform: Shape 1183">
              <a:extLst>
                <a:ext uri="{FF2B5EF4-FFF2-40B4-BE49-F238E27FC236}">
                  <a16:creationId xmlns:a16="http://schemas.microsoft.com/office/drawing/2014/main" id="{7CB10545-54EE-CFC0-B6EC-15C5004FA7FB}"/>
                </a:ext>
              </a:extLst>
            </p:cNvPr>
            <p:cNvSpPr/>
            <p:nvPr/>
          </p:nvSpPr>
          <p:spPr>
            <a:xfrm>
              <a:off x="10688187" y="6063457"/>
              <a:ext cx="825226" cy="320799"/>
            </a:xfrm>
            <a:custGeom>
              <a:avLst/>
              <a:gdLst>
                <a:gd name="connsiteX0" fmla="*/ 0 w 825226"/>
                <a:gd name="connsiteY0" fmla="*/ 0 h 320799"/>
                <a:gd name="connsiteX1" fmla="*/ 825226 w 825226"/>
                <a:gd name="connsiteY1" fmla="*/ 0 h 320799"/>
                <a:gd name="connsiteX2" fmla="*/ 825226 w 825226"/>
                <a:gd name="connsiteY2" fmla="*/ 320800 h 320799"/>
                <a:gd name="connsiteX3" fmla="*/ 0 w 825226"/>
                <a:gd name="connsiteY3" fmla="*/ 320800 h 320799"/>
              </a:gdLst>
              <a:ahLst/>
              <a:cxnLst>
                <a:cxn ang="0">
                  <a:pos x="connsiteX0" y="connsiteY0"/>
                </a:cxn>
                <a:cxn ang="0">
                  <a:pos x="connsiteX1" y="connsiteY1"/>
                </a:cxn>
                <a:cxn ang="0">
                  <a:pos x="connsiteX2" y="connsiteY2"/>
                </a:cxn>
                <a:cxn ang="0">
                  <a:pos x="connsiteX3" y="connsiteY3"/>
                </a:cxn>
              </a:cxnLst>
              <a:rect l="l" t="t" r="r" b="b"/>
              <a:pathLst>
                <a:path w="825226" h="320799">
                  <a:moveTo>
                    <a:pt x="0" y="0"/>
                  </a:moveTo>
                  <a:lnTo>
                    <a:pt x="825226" y="0"/>
                  </a:lnTo>
                  <a:lnTo>
                    <a:pt x="825226" y="320800"/>
                  </a:lnTo>
                  <a:lnTo>
                    <a:pt x="0" y="32080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5" name="Freeform: Shape 1184">
              <a:extLst>
                <a:ext uri="{FF2B5EF4-FFF2-40B4-BE49-F238E27FC236}">
                  <a16:creationId xmlns:a16="http://schemas.microsoft.com/office/drawing/2014/main" id="{E10F3E6C-CD71-B7FC-E10D-7AF4A7C2FE12}"/>
                </a:ext>
              </a:extLst>
            </p:cNvPr>
            <p:cNvSpPr/>
            <p:nvPr/>
          </p:nvSpPr>
          <p:spPr>
            <a:xfrm>
              <a:off x="11300809" y="6074524"/>
              <a:ext cx="201537" cy="130475"/>
            </a:xfrm>
            <a:custGeom>
              <a:avLst/>
              <a:gdLst>
                <a:gd name="connsiteX0" fmla="*/ 0 w 201537"/>
                <a:gd name="connsiteY0" fmla="*/ 0 h 130475"/>
                <a:gd name="connsiteX1" fmla="*/ 201538 w 201537"/>
                <a:gd name="connsiteY1" fmla="*/ 130475 h 130475"/>
                <a:gd name="connsiteX2" fmla="*/ 201538 w 201537"/>
                <a:gd name="connsiteY2" fmla="*/ 98148 h 130475"/>
                <a:gd name="connsiteX3" fmla="*/ 50676 w 201537"/>
                <a:gd name="connsiteY3" fmla="*/ 0 h 130475"/>
                <a:gd name="connsiteX4" fmla="*/ 0 w 201537"/>
                <a:gd name="connsiteY4" fmla="*/ 0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0" y="0"/>
                  </a:moveTo>
                  <a:lnTo>
                    <a:pt x="201538" y="130475"/>
                  </a:lnTo>
                  <a:lnTo>
                    <a:pt x="201538" y="98148"/>
                  </a:lnTo>
                  <a:lnTo>
                    <a:pt x="50676" y="0"/>
                  </a:lnTo>
                  <a:lnTo>
                    <a:pt x="0" y="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6" name="Freeform: Shape 1185">
              <a:extLst>
                <a:ext uri="{FF2B5EF4-FFF2-40B4-BE49-F238E27FC236}">
                  <a16:creationId xmlns:a16="http://schemas.microsoft.com/office/drawing/2014/main" id="{A972B40A-1A11-D1E9-FE1E-E2A08C0603E5}"/>
                </a:ext>
              </a:extLst>
            </p:cNvPr>
            <p:cNvSpPr/>
            <p:nvPr/>
          </p:nvSpPr>
          <p:spPr>
            <a:xfrm>
              <a:off x="11300809" y="6242569"/>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7" name="Freeform: Shape 1186">
              <a:extLst>
                <a:ext uri="{FF2B5EF4-FFF2-40B4-BE49-F238E27FC236}">
                  <a16:creationId xmlns:a16="http://schemas.microsoft.com/office/drawing/2014/main" id="{CE9BED54-AB3F-9FD1-7DE1-D164582F6DB8}"/>
                </a:ext>
              </a:extLst>
            </p:cNvPr>
            <p:cNvSpPr/>
            <p:nvPr/>
          </p:nvSpPr>
          <p:spPr>
            <a:xfrm>
              <a:off x="11208923" y="6074524"/>
              <a:ext cx="293423" cy="298520"/>
            </a:xfrm>
            <a:custGeom>
              <a:avLst/>
              <a:gdLst>
                <a:gd name="connsiteX0" fmla="*/ 237651 w 293423"/>
                <a:gd name="connsiteY0" fmla="*/ 149260 h 298520"/>
                <a:gd name="connsiteX1" fmla="*/ 0 w 293423"/>
                <a:gd name="connsiteY1" fmla="*/ 298520 h 298520"/>
                <a:gd name="connsiteX2" fmla="*/ 91886 w 293423"/>
                <a:gd name="connsiteY2" fmla="*/ 298520 h 298520"/>
                <a:gd name="connsiteX3" fmla="*/ 293424 w 293423"/>
                <a:gd name="connsiteY3" fmla="*/ 168045 h 298520"/>
                <a:gd name="connsiteX4" fmla="*/ 293424 w 293423"/>
                <a:gd name="connsiteY4" fmla="*/ 130475 h 298520"/>
                <a:gd name="connsiteX5" fmla="*/ 91886 w 293423"/>
                <a:gd name="connsiteY5" fmla="*/ 0 h 298520"/>
                <a:gd name="connsiteX6" fmla="*/ 0 w 293423"/>
                <a:gd name="connsiteY6" fmla="*/ 0 h 298520"/>
                <a:gd name="connsiteX7" fmla="*/ 237651 w 293423"/>
                <a:gd name="connsiteY7"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23" h="298520">
                  <a:moveTo>
                    <a:pt x="237651" y="149260"/>
                  </a:moveTo>
                  <a:lnTo>
                    <a:pt x="0" y="298520"/>
                  </a:lnTo>
                  <a:lnTo>
                    <a:pt x="91886" y="298520"/>
                  </a:lnTo>
                  <a:lnTo>
                    <a:pt x="293424" y="168045"/>
                  </a:lnTo>
                  <a:lnTo>
                    <a:pt x="293424" y="130475"/>
                  </a:lnTo>
                  <a:lnTo>
                    <a:pt x="91886" y="0"/>
                  </a:lnTo>
                  <a:lnTo>
                    <a:pt x="0" y="0"/>
                  </a:lnTo>
                  <a:lnTo>
                    <a:pt x="237651" y="149260"/>
                  </a:lnTo>
                  <a:close/>
                </a:path>
              </a:pathLst>
            </a:custGeom>
            <a:solidFill>
              <a:srgbClr val="00984A"/>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8" name="Freeform: Shape 1187">
              <a:extLst>
                <a:ext uri="{FF2B5EF4-FFF2-40B4-BE49-F238E27FC236}">
                  <a16:creationId xmlns:a16="http://schemas.microsoft.com/office/drawing/2014/main" id="{3F5C7BEF-BE17-DE72-92BA-DC8C8211D880}"/>
                </a:ext>
              </a:extLst>
            </p:cNvPr>
            <p:cNvSpPr/>
            <p:nvPr/>
          </p:nvSpPr>
          <p:spPr>
            <a:xfrm>
              <a:off x="11153442" y="6074524"/>
              <a:ext cx="293132" cy="298520"/>
            </a:xfrm>
            <a:custGeom>
              <a:avLst/>
              <a:gdLst>
                <a:gd name="connsiteX0" fmla="*/ 241729 w 293132"/>
                <a:gd name="connsiteY0" fmla="*/ 149260 h 298520"/>
                <a:gd name="connsiteX1" fmla="*/ 0 w 293132"/>
                <a:gd name="connsiteY1" fmla="*/ 298520 h 298520"/>
                <a:gd name="connsiteX2" fmla="*/ 55481 w 293132"/>
                <a:gd name="connsiteY2" fmla="*/ 298520 h 298520"/>
                <a:gd name="connsiteX3" fmla="*/ 293132 w 293132"/>
                <a:gd name="connsiteY3" fmla="*/ 149260 h 298520"/>
                <a:gd name="connsiteX4" fmla="*/ 55481 w 293132"/>
                <a:gd name="connsiteY4" fmla="*/ 0 h 298520"/>
                <a:gd name="connsiteX5" fmla="*/ 0 w 293132"/>
                <a:gd name="connsiteY5" fmla="*/ 0 h 298520"/>
                <a:gd name="connsiteX6" fmla="*/ 241729 w 293132"/>
                <a:gd name="connsiteY6" fmla="*/ 14926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32" h="298520">
                  <a:moveTo>
                    <a:pt x="241729" y="149260"/>
                  </a:moveTo>
                  <a:lnTo>
                    <a:pt x="0" y="298520"/>
                  </a:lnTo>
                  <a:lnTo>
                    <a:pt x="55481" y="298520"/>
                  </a:lnTo>
                  <a:lnTo>
                    <a:pt x="293132" y="149260"/>
                  </a:lnTo>
                  <a:lnTo>
                    <a:pt x="55481" y="0"/>
                  </a:lnTo>
                  <a:lnTo>
                    <a:pt x="0" y="0"/>
                  </a:lnTo>
                  <a:lnTo>
                    <a:pt x="241729" y="149260"/>
                  </a:lnTo>
                  <a:close/>
                </a:path>
              </a:pathLst>
            </a:custGeom>
            <a:solidFill>
              <a:srgbClr val="FFCB05"/>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9" name="Freeform: Shape 1188">
              <a:extLst>
                <a:ext uri="{FF2B5EF4-FFF2-40B4-BE49-F238E27FC236}">
                  <a16:creationId xmlns:a16="http://schemas.microsoft.com/office/drawing/2014/main" id="{811AEB5E-B6AE-AFC7-9276-2226C0748FC0}"/>
                </a:ext>
              </a:extLst>
            </p:cNvPr>
            <p:cNvSpPr/>
            <p:nvPr/>
          </p:nvSpPr>
          <p:spPr>
            <a:xfrm>
              <a:off x="11351485" y="6274896"/>
              <a:ext cx="150861" cy="98147"/>
            </a:xfrm>
            <a:custGeom>
              <a:avLst/>
              <a:gdLst>
                <a:gd name="connsiteX0" fmla="*/ 150862 w 150861"/>
                <a:gd name="connsiteY0" fmla="*/ 98148 h 98147"/>
                <a:gd name="connsiteX1" fmla="*/ 150862 w 150861"/>
                <a:gd name="connsiteY1" fmla="*/ 0 h 98147"/>
                <a:gd name="connsiteX2" fmla="*/ 0 w 150861"/>
                <a:gd name="connsiteY2" fmla="*/ 98148 h 98147"/>
                <a:gd name="connsiteX3" fmla="*/ 150862 w 150861"/>
                <a:gd name="connsiteY3" fmla="*/ 98148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98148"/>
                  </a:moveTo>
                  <a:lnTo>
                    <a:pt x="150862" y="0"/>
                  </a:lnTo>
                  <a:lnTo>
                    <a:pt x="0" y="98148"/>
                  </a:lnTo>
                  <a:lnTo>
                    <a:pt x="150862" y="98148"/>
                  </a:lnTo>
                  <a:close/>
                </a:path>
              </a:pathLst>
            </a:custGeom>
            <a:solidFill>
              <a:srgbClr val="03469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0" name="Freeform: Shape 1189">
              <a:extLst>
                <a:ext uri="{FF2B5EF4-FFF2-40B4-BE49-F238E27FC236}">
                  <a16:creationId xmlns:a16="http://schemas.microsoft.com/office/drawing/2014/main" id="{8632D179-B343-E0ED-60E1-0E0696BB0C58}"/>
                </a:ext>
              </a:extLst>
            </p:cNvPr>
            <p:cNvSpPr/>
            <p:nvPr/>
          </p:nvSpPr>
          <p:spPr>
            <a:xfrm>
              <a:off x="11351485" y="6074524"/>
              <a:ext cx="150861" cy="98147"/>
            </a:xfrm>
            <a:custGeom>
              <a:avLst/>
              <a:gdLst>
                <a:gd name="connsiteX0" fmla="*/ 150862 w 150861"/>
                <a:gd name="connsiteY0" fmla="*/ 0 h 98147"/>
                <a:gd name="connsiteX1" fmla="*/ 0 w 150861"/>
                <a:gd name="connsiteY1" fmla="*/ 0 h 98147"/>
                <a:gd name="connsiteX2" fmla="*/ 150862 w 150861"/>
                <a:gd name="connsiteY2" fmla="*/ 98148 h 98147"/>
                <a:gd name="connsiteX3" fmla="*/ 150862 w 150861"/>
                <a:gd name="connsiteY3" fmla="*/ 0 h 98147"/>
              </a:gdLst>
              <a:ahLst/>
              <a:cxnLst>
                <a:cxn ang="0">
                  <a:pos x="connsiteX0" y="connsiteY0"/>
                </a:cxn>
                <a:cxn ang="0">
                  <a:pos x="connsiteX1" y="connsiteY1"/>
                </a:cxn>
                <a:cxn ang="0">
                  <a:pos x="connsiteX2" y="connsiteY2"/>
                </a:cxn>
                <a:cxn ang="0">
                  <a:pos x="connsiteX3" y="connsiteY3"/>
                </a:cxn>
              </a:cxnLst>
              <a:rect l="l" t="t" r="r" b="b"/>
              <a:pathLst>
                <a:path w="150861" h="98147">
                  <a:moveTo>
                    <a:pt x="150862" y="0"/>
                  </a:moveTo>
                  <a:lnTo>
                    <a:pt x="0" y="0"/>
                  </a:lnTo>
                  <a:lnTo>
                    <a:pt x="150862" y="98148"/>
                  </a:lnTo>
                  <a:lnTo>
                    <a:pt x="150862" y="0"/>
                  </a:lnTo>
                  <a:close/>
                </a:path>
              </a:pathLst>
            </a:custGeom>
            <a:solidFill>
              <a:srgbClr val="ED1C24"/>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1" name="Freeform: Shape 1190">
              <a:extLst>
                <a:ext uri="{FF2B5EF4-FFF2-40B4-BE49-F238E27FC236}">
                  <a16:creationId xmlns:a16="http://schemas.microsoft.com/office/drawing/2014/main" id="{17680803-DD63-378C-19F7-9F7FD79B3D12}"/>
                </a:ext>
              </a:extLst>
            </p:cNvPr>
            <p:cNvSpPr/>
            <p:nvPr/>
          </p:nvSpPr>
          <p:spPr>
            <a:xfrm>
              <a:off x="10699400" y="6074524"/>
              <a:ext cx="696352" cy="298520"/>
            </a:xfrm>
            <a:custGeom>
              <a:avLst/>
              <a:gdLst>
                <a:gd name="connsiteX0" fmla="*/ 0 w 696352"/>
                <a:gd name="connsiteY0" fmla="*/ 0 h 298520"/>
                <a:gd name="connsiteX1" fmla="*/ 0 w 696352"/>
                <a:gd name="connsiteY1" fmla="*/ 298520 h 298520"/>
                <a:gd name="connsiteX2" fmla="*/ 454479 w 696352"/>
                <a:gd name="connsiteY2" fmla="*/ 298520 h 298520"/>
                <a:gd name="connsiteX3" fmla="*/ 696353 w 696352"/>
                <a:gd name="connsiteY3" fmla="*/ 149260 h 298520"/>
                <a:gd name="connsiteX4" fmla="*/ 454479 w 696352"/>
                <a:gd name="connsiteY4" fmla="*/ 0 h 298520"/>
                <a:gd name="connsiteX5" fmla="*/ 0 w 696352"/>
                <a:gd name="connsiteY5" fmla="*/ 0 h 29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52" h="298520">
                  <a:moveTo>
                    <a:pt x="0" y="0"/>
                  </a:moveTo>
                  <a:lnTo>
                    <a:pt x="0" y="298520"/>
                  </a:lnTo>
                  <a:lnTo>
                    <a:pt x="454479" y="298520"/>
                  </a:lnTo>
                  <a:lnTo>
                    <a:pt x="696353" y="149260"/>
                  </a:lnTo>
                  <a:lnTo>
                    <a:pt x="454479" y="0"/>
                  </a:lnTo>
                  <a:lnTo>
                    <a:pt x="0" y="0"/>
                  </a:ln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192" name="Graphic 1127">
              <a:extLst>
                <a:ext uri="{FF2B5EF4-FFF2-40B4-BE49-F238E27FC236}">
                  <a16:creationId xmlns:a16="http://schemas.microsoft.com/office/drawing/2014/main" id="{25C18C81-BFAE-FC7F-95F7-726D42D05619}"/>
                </a:ext>
              </a:extLst>
            </p:cNvPr>
            <p:cNvGrpSpPr/>
            <p:nvPr/>
          </p:nvGrpSpPr>
          <p:grpSpPr>
            <a:xfrm>
              <a:off x="10738777" y="6144755"/>
              <a:ext cx="763569" cy="337939"/>
              <a:chOff x="10738777" y="5835299"/>
              <a:chExt cx="763569" cy="337939"/>
            </a:xfrm>
          </p:grpSpPr>
          <p:sp>
            <p:nvSpPr>
              <p:cNvPr id="1193" name="Freeform: Shape 1192">
                <a:extLst>
                  <a:ext uri="{FF2B5EF4-FFF2-40B4-BE49-F238E27FC236}">
                    <a16:creationId xmlns:a16="http://schemas.microsoft.com/office/drawing/2014/main" id="{FFD271E9-CE66-D865-3242-5821742277EA}"/>
                  </a:ext>
                </a:extLst>
              </p:cNvPr>
              <p:cNvSpPr/>
              <p:nvPr/>
            </p:nvSpPr>
            <p:spPr>
              <a:xfrm>
                <a:off x="10738777" y="5835299"/>
                <a:ext cx="558682" cy="131305"/>
              </a:xfrm>
              <a:custGeom>
                <a:avLst/>
                <a:gdLst>
                  <a:gd name="connsiteX0" fmla="*/ 255502 w 558682"/>
                  <a:gd name="connsiteY0" fmla="*/ 73552 h 131305"/>
                  <a:gd name="connsiteX1" fmla="*/ 226379 w 558682"/>
                  <a:gd name="connsiteY1" fmla="*/ 85930 h 131305"/>
                  <a:gd name="connsiteX2" fmla="*/ 234825 w 558682"/>
                  <a:gd name="connsiteY2" fmla="*/ 56806 h 131305"/>
                  <a:gd name="connsiteX3" fmla="*/ 250697 w 558682"/>
                  <a:gd name="connsiteY3" fmla="*/ 17634 h 131305"/>
                  <a:gd name="connsiteX4" fmla="*/ 250697 w 558682"/>
                  <a:gd name="connsiteY4" fmla="*/ 9479 h 131305"/>
                  <a:gd name="connsiteX5" fmla="*/ 248367 w 558682"/>
                  <a:gd name="connsiteY5" fmla="*/ 8606 h 131305"/>
                  <a:gd name="connsiteX6" fmla="*/ 239485 w 558682"/>
                  <a:gd name="connsiteY6" fmla="*/ 11081 h 131305"/>
                  <a:gd name="connsiteX7" fmla="*/ 225796 w 558682"/>
                  <a:gd name="connsiteY7" fmla="*/ 43845 h 131305"/>
                  <a:gd name="connsiteX8" fmla="*/ 206574 w 558682"/>
                  <a:gd name="connsiteY8" fmla="*/ 48797 h 131305"/>
                  <a:gd name="connsiteX9" fmla="*/ 208030 w 558682"/>
                  <a:gd name="connsiteY9" fmla="*/ 29139 h 131305"/>
                  <a:gd name="connsiteX10" fmla="*/ 202060 w 558682"/>
                  <a:gd name="connsiteY10" fmla="*/ 30886 h 131305"/>
                  <a:gd name="connsiteX11" fmla="*/ 190847 w 558682"/>
                  <a:gd name="connsiteY11" fmla="*/ 56514 h 131305"/>
                  <a:gd name="connsiteX12" fmla="*/ 172791 w 558682"/>
                  <a:gd name="connsiteY12" fmla="*/ 65688 h 131305"/>
                  <a:gd name="connsiteX13" fmla="*/ 182401 w 558682"/>
                  <a:gd name="connsiteY13" fmla="*/ 66999 h 131305"/>
                  <a:gd name="connsiteX14" fmla="*/ 184586 w 558682"/>
                  <a:gd name="connsiteY14" fmla="*/ 68019 h 131305"/>
                  <a:gd name="connsiteX15" fmla="*/ 184586 w 558682"/>
                  <a:gd name="connsiteY15" fmla="*/ 70786 h 131305"/>
                  <a:gd name="connsiteX16" fmla="*/ 163617 w 558682"/>
                  <a:gd name="connsiteY16" fmla="*/ 94084 h 131305"/>
                  <a:gd name="connsiteX17" fmla="*/ 158229 w 558682"/>
                  <a:gd name="connsiteY17" fmla="*/ 62048 h 131305"/>
                  <a:gd name="connsiteX18" fmla="*/ 119203 w 558682"/>
                  <a:gd name="connsiteY18" fmla="*/ 100055 h 131305"/>
                  <a:gd name="connsiteX19" fmla="*/ 137405 w 558682"/>
                  <a:gd name="connsiteY19" fmla="*/ 56369 h 131305"/>
                  <a:gd name="connsiteX20" fmla="*/ 130561 w 558682"/>
                  <a:gd name="connsiteY20" fmla="*/ 56369 h 131305"/>
                  <a:gd name="connsiteX21" fmla="*/ 117746 w 558682"/>
                  <a:gd name="connsiteY21" fmla="*/ 60300 h 131305"/>
                  <a:gd name="connsiteX22" fmla="*/ 105369 w 558682"/>
                  <a:gd name="connsiteY22" fmla="*/ 90881 h 131305"/>
                  <a:gd name="connsiteX23" fmla="*/ 112068 w 558682"/>
                  <a:gd name="connsiteY23" fmla="*/ 110394 h 131305"/>
                  <a:gd name="connsiteX24" fmla="*/ 148327 w 558682"/>
                  <a:gd name="connsiteY24" fmla="*/ 72096 h 131305"/>
                  <a:gd name="connsiteX25" fmla="*/ 156336 w 558682"/>
                  <a:gd name="connsiteY25" fmla="*/ 99618 h 131305"/>
                  <a:gd name="connsiteX26" fmla="*/ 181527 w 558682"/>
                  <a:gd name="connsiteY26" fmla="*/ 85056 h 131305"/>
                  <a:gd name="connsiteX27" fmla="*/ 189974 w 558682"/>
                  <a:gd name="connsiteY27" fmla="*/ 115199 h 131305"/>
                  <a:gd name="connsiteX28" fmla="*/ 193177 w 558682"/>
                  <a:gd name="connsiteY28" fmla="*/ 89570 h 131305"/>
                  <a:gd name="connsiteX29" fmla="*/ 205701 w 558682"/>
                  <a:gd name="connsiteY29" fmla="*/ 60446 h 131305"/>
                  <a:gd name="connsiteX30" fmla="*/ 223903 w 558682"/>
                  <a:gd name="connsiteY30" fmla="*/ 50107 h 131305"/>
                  <a:gd name="connsiteX31" fmla="*/ 220991 w 558682"/>
                  <a:gd name="connsiteY31" fmla="*/ 61903 h 131305"/>
                  <a:gd name="connsiteX32" fmla="*/ 210215 w 558682"/>
                  <a:gd name="connsiteY32" fmla="*/ 110103 h 131305"/>
                  <a:gd name="connsiteX33" fmla="*/ 210215 w 558682"/>
                  <a:gd name="connsiteY33" fmla="*/ 113743 h 131305"/>
                  <a:gd name="connsiteX34" fmla="*/ 213855 w 558682"/>
                  <a:gd name="connsiteY34" fmla="*/ 112724 h 131305"/>
                  <a:gd name="connsiteX35" fmla="*/ 243999 w 558682"/>
                  <a:gd name="connsiteY35" fmla="*/ 83600 h 131305"/>
                  <a:gd name="connsiteX36" fmla="*/ 258561 w 558682"/>
                  <a:gd name="connsiteY36" fmla="*/ 107918 h 131305"/>
                  <a:gd name="connsiteX37" fmla="*/ 264094 w 558682"/>
                  <a:gd name="connsiteY37" fmla="*/ 107918 h 131305"/>
                  <a:gd name="connsiteX38" fmla="*/ 257250 w 558682"/>
                  <a:gd name="connsiteY38" fmla="*/ 73407 h 131305"/>
                  <a:gd name="connsiteX39" fmla="*/ 86293 w 558682"/>
                  <a:gd name="connsiteY39" fmla="*/ 76319 h 131305"/>
                  <a:gd name="connsiteX40" fmla="*/ 89642 w 558682"/>
                  <a:gd name="connsiteY40" fmla="*/ 71950 h 131305"/>
                  <a:gd name="connsiteX41" fmla="*/ 90661 w 558682"/>
                  <a:gd name="connsiteY41" fmla="*/ 87531 h 131305"/>
                  <a:gd name="connsiteX42" fmla="*/ 83672 w 558682"/>
                  <a:gd name="connsiteY42" fmla="*/ 97143 h 131305"/>
                  <a:gd name="connsiteX43" fmla="*/ 86293 w 558682"/>
                  <a:gd name="connsiteY43" fmla="*/ 76319 h 131305"/>
                  <a:gd name="connsiteX44" fmla="*/ 17415 w 558682"/>
                  <a:gd name="connsiteY44" fmla="*/ 71076 h 131305"/>
                  <a:gd name="connsiteX45" fmla="*/ 41296 w 558682"/>
                  <a:gd name="connsiteY45" fmla="*/ 78794 h 131305"/>
                  <a:gd name="connsiteX46" fmla="*/ 33287 w 558682"/>
                  <a:gd name="connsiteY46" fmla="*/ 94958 h 131305"/>
                  <a:gd name="connsiteX47" fmla="*/ 10279 w 558682"/>
                  <a:gd name="connsiteY47" fmla="*/ 126994 h 131305"/>
                  <a:gd name="connsiteX48" fmla="*/ 13191 w 558682"/>
                  <a:gd name="connsiteY48" fmla="*/ 130343 h 131305"/>
                  <a:gd name="connsiteX49" fmla="*/ 74060 w 558682"/>
                  <a:gd name="connsiteY49" fmla="*/ 73407 h 131305"/>
                  <a:gd name="connsiteX50" fmla="*/ 79157 w 558682"/>
                  <a:gd name="connsiteY50" fmla="*/ 103550 h 131305"/>
                  <a:gd name="connsiteX51" fmla="*/ 102165 w 558682"/>
                  <a:gd name="connsiteY51" fmla="*/ 84037 h 131305"/>
                  <a:gd name="connsiteX52" fmla="*/ 104641 w 558682"/>
                  <a:gd name="connsiteY52" fmla="*/ 61466 h 131305"/>
                  <a:gd name="connsiteX53" fmla="*/ 86875 w 558682"/>
                  <a:gd name="connsiteY53" fmla="*/ 59281 h 131305"/>
                  <a:gd name="connsiteX54" fmla="*/ 55713 w 558682"/>
                  <a:gd name="connsiteY54" fmla="*/ 85930 h 131305"/>
                  <a:gd name="connsiteX55" fmla="*/ 59208 w 558682"/>
                  <a:gd name="connsiteY55" fmla="*/ 75590 h 131305"/>
                  <a:gd name="connsiteX56" fmla="*/ 35180 w 558682"/>
                  <a:gd name="connsiteY56" fmla="*/ 61028 h 131305"/>
                  <a:gd name="connsiteX57" fmla="*/ 19016 w 558682"/>
                  <a:gd name="connsiteY57" fmla="*/ 61028 h 131305"/>
                  <a:gd name="connsiteX58" fmla="*/ 20182 w 558682"/>
                  <a:gd name="connsiteY58" fmla="*/ 57534 h 131305"/>
                  <a:gd name="connsiteX59" fmla="*/ 58334 w 558682"/>
                  <a:gd name="connsiteY59" fmla="*/ 5547 h 131305"/>
                  <a:gd name="connsiteX60" fmla="*/ 55276 w 558682"/>
                  <a:gd name="connsiteY60" fmla="*/ 2926 h 131305"/>
                  <a:gd name="connsiteX61" fmla="*/ 36782 w 558682"/>
                  <a:gd name="connsiteY61" fmla="*/ 2926 h 131305"/>
                  <a:gd name="connsiteX62" fmla="*/ 2561 w 558682"/>
                  <a:gd name="connsiteY62" fmla="*/ 47341 h 131305"/>
                  <a:gd name="connsiteX63" fmla="*/ 17123 w 558682"/>
                  <a:gd name="connsiteY63" fmla="*/ 70202 h 131305"/>
                  <a:gd name="connsiteX64" fmla="*/ 541354 w 558682"/>
                  <a:gd name="connsiteY64" fmla="*/ 83746 h 131305"/>
                  <a:gd name="connsiteX65" fmla="*/ 530578 w 558682"/>
                  <a:gd name="connsiteY65" fmla="*/ 94812 h 131305"/>
                  <a:gd name="connsiteX66" fmla="*/ 539461 w 558682"/>
                  <a:gd name="connsiteY66" fmla="*/ 71513 h 131305"/>
                  <a:gd name="connsiteX67" fmla="*/ 544557 w 558682"/>
                  <a:gd name="connsiteY67" fmla="*/ 66562 h 131305"/>
                  <a:gd name="connsiteX68" fmla="*/ 541354 w 558682"/>
                  <a:gd name="connsiteY68" fmla="*/ 83746 h 131305"/>
                  <a:gd name="connsiteX69" fmla="*/ 542664 w 558682"/>
                  <a:gd name="connsiteY69" fmla="*/ 57825 h 131305"/>
                  <a:gd name="connsiteX70" fmla="*/ 527228 w 558682"/>
                  <a:gd name="connsiteY70" fmla="*/ 70202 h 131305"/>
                  <a:gd name="connsiteX71" fmla="*/ 527228 w 558682"/>
                  <a:gd name="connsiteY71" fmla="*/ 70202 h 131305"/>
                  <a:gd name="connsiteX72" fmla="*/ 524899 w 558682"/>
                  <a:gd name="connsiteY72" fmla="*/ 73989 h 131305"/>
                  <a:gd name="connsiteX73" fmla="*/ 499997 w 558682"/>
                  <a:gd name="connsiteY73" fmla="*/ 99182 h 131305"/>
                  <a:gd name="connsiteX74" fmla="*/ 497086 w 558682"/>
                  <a:gd name="connsiteY74" fmla="*/ 86949 h 131305"/>
                  <a:gd name="connsiteX75" fmla="*/ 521840 w 558682"/>
                  <a:gd name="connsiteY75" fmla="*/ 57825 h 131305"/>
                  <a:gd name="connsiteX76" fmla="*/ 494755 w 558682"/>
                  <a:gd name="connsiteY76" fmla="*/ 64669 h 131305"/>
                  <a:gd name="connsiteX77" fmla="*/ 464903 w 558682"/>
                  <a:gd name="connsiteY77" fmla="*/ 92628 h 131305"/>
                  <a:gd name="connsiteX78" fmla="*/ 481359 w 558682"/>
                  <a:gd name="connsiteY78" fmla="*/ 58117 h 131305"/>
                  <a:gd name="connsiteX79" fmla="*/ 475971 w 558682"/>
                  <a:gd name="connsiteY79" fmla="*/ 58117 h 131305"/>
                  <a:gd name="connsiteX80" fmla="*/ 464176 w 558682"/>
                  <a:gd name="connsiteY80" fmla="*/ 61028 h 131305"/>
                  <a:gd name="connsiteX81" fmla="*/ 451215 w 558682"/>
                  <a:gd name="connsiteY81" fmla="*/ 85493 h 131305"/>
                  <a:gd name="connsiteX82" fmla="*/ 456749 w 558682"/>
                  <a:gd name="connsiteY82" fmla="*/ 103550 h 131305"/>
                  <a:gd name="connsiteX83" fmla="*/ 482814 w 558682"/>
                  <a:gd name="connsiteY83" fmla="*/ 79668 h 131305"/>
                  <a:gd name="connsiteX84" fmla="*/ 481213 w 558682"/>
                  <a:gd name="connsiteY84" fmla="*/ 84328 h 131305"/>
                  <a:gd name="connsiteX85" fmla="*/ 495775 w 558682"/>
                  <a:gd name="connsiteY85" fmla="*/ 107481 h 131305"/>
                  <a:gd name="connsiteX86" fmla="*/ 518346 w 558682"/>
                  <a:gd name="connsiteY86" fmla="*/ 88551 h 131305"/>
                  <a:gd name="connsiteX87" fmla="*/ 524899 w 558682"/>
                  <a:gd name="connsiteY87" fmla="*/ 101511 h 131305"/>
                  <a:gd name="connsiteX88" fmla="*/ 543829 w 558682"/>
                  <a:gd name="connsiteY88" fmla="*/ 91755 h 131305"/>
                  <a:gd name="connsiteX89" fmla="*/ 556352 w 558682"/>
                  <a:gd name="connsiteY89" fmla="*/ 99764 h 131305"/>
                  <a:gd name="connsiteX90" fmla="*/ 553440 w 558682"/>
                  <a:gd name="connsiteY90" fmla="*/ 87241 h 131305"/>
                  <a:gd name="connsiteX91" fmla="*/ 557517 w 558682"/>
                  <a:gd name="connsiteY91" fmla="*/ 62485 h 131305"/>
                  <a:gd name="connsiteX92" fmla="*/ 558683 w 558682"/>
                  <a:gd name="connsiteY92" fmla="*/ 57825 h 131305"/>
                  <a:gd name="connsiteX93" fmla="*/ 542519 w 558682"/>
                  <a:gd name="connsiteY93" fmla="*/ 56514 h 131305"/>
                  <a:gd name="connsiteX94" fmla="*/ 441459 w 558682"/>
                  <a:gd name="connsiteY94" fmla="*/ 40934 h 131305"/>
                  <a:gd name="connsiteX95" fmla="*/ 447137 w 558682"/>
                  <a:gd name="connsiteY95" fmla="*/ 31031 h 131305"/>
                  <a:gd name="connsiteX96" fmla="*/ 423693 w 558682"/>
                  <a:gd name="connsiteY96" fmla="*/ 36856 h 131305"/>
                  <a:gd name="connsiteX97" fmla="*/ 409131 w 558682"/>
                  <a:gd name="connsiteY97" fmla="*/ 41224 h 131305"/>
                  <a:gd name="connsiteX98" fmla="*/ 409131 w 558682"/>
                  <a:gd name="connsiteY98" fmla="*/ 38167 h 131305"/>
                  <a:gd name="connsiteX99" fmla="*/ 436507 w 558682"/>
                  <a:gd name="connsiteY99" fmla="*/ 5839 h 131305"/>
                  <a:gd name="connsiteX100" fmla="*/ 428644 w 558682"/>
                  <a:gd name="connsiteY100" fmla="*/ -423 h 131305"/>
                  <a:gd name="connsiteX101" fmla="*/ 399520 w 558682"/>
                  <a:gd name="connsiteY101" fmla="*/ 30449 h 131305"/>
                  <a:gd name="connsiteX102" fmla="*/ 397919 w 558682"/>
                  <a:gd name="connsiteY102" fmla="*/ 35691 h 131305"/>
                  <a:gd name="connsiteX103" fmla="*/ 395588 w 558682"/>
                  <a:gd name="connsiteY103" fmla="*/ 45156 h 131305"/>
                  <a:gd name="connsiteX104" fmla="*/ 376221 w 558682"/>
                  <a:gd name="connsiteY104" fmla="*/ 50836 h 131305"/>
                  <a:gd name="connsiteX105" fmla="*/ 368358 w 558682"/>
                  <a:gd name="connsiteY105" fmla="*/ 597 h 131305"/>
                  <a:gd name="connsiteX106" fmla="*/ 354815 w 558682"/>
                  <a:gd name="connsiteY106" fmla="*/ 597 h 131305"/>
                  <a:gd name="connsiteX107" fmla="*/ 314770 w 558682"/>
                  <a:gd name="connsiteY107" fmla="*/ 69475 h 131305"/>
                  <a:gd name="connsiteX108" fmla="*/ 288267 w 558682"/>
                  <a:gd name="connsiteY108" fmla="*/ 79668 h 131305"/>
                  <a:gd name="connsiteX109" fmla="*/ 299626 w 558682"/>
                  <a:gd name="connsiteY109" fmla="*/ 89862 h 131305"/>
                  <a:gd name="connsiteX110" fmla="*/ 305887 w 558682"/>
                  <a:gd name="connsiteY110" fmla="*/ 88260 h 131305"/>
                  <a:gd name="connsiteX111" fmla="*/ 291325 w 558682"/>
                  <a:gd name="connsiteY111" fmla="*/ 119131 h 131305"/>
                  <a:gd name="connsiteX112" fmla="*/ 308945 w 558682"/>
                  <a:gd name="connsiteY112" fmla="*/ 119131 h 131305"/>
                  <a:gd name="connsiteX113" fmla="*/ 317245 w 558682"/>
                  <a:gd name="connsiteY113" fmla="*/ 107918 h 131305"/>
                  <a:gd name="connsiteX114" fmla="*/ 328021 w 558682"/>
                  <a:gd name="connsiteY114" fmla="*/ 81998 h 131305"/>
                  <a:gd name="connsiteX115" fmla="*/ 365299 w 558682"/>
                  <a:gd name="connsiteY115" fmla="*/ 69766 h 131305"/>
                  <a:gd name="connsiteX116" fmla="*/ 381464 w 558682"/>
                  <a:gd name="connsiteY116" fmla="*/ 114326 h 131305"/>
                  <a:gd name="connsiteX117" fmla="*/ 384958 w 558682"/>
                  <a:gd name="connsiteY117" fmla="*/ 114326 h 131305"/>
                  <a:gd name="connsiteX118" fmla="*/ 377968 w 558682"/>
                  <a:gd name="connsiteY118" fmla="*/ 65398 h 131305"/>
                  <a:gd name="connsiteX119" fmla="*/ 393550 w 558682"/>
                  <a:gd name="connsiteY119" fmla="*/ 60155 h 131305"/>
                  <a:gd name="connsiteX120" fmla="*/ 400540 w 558682"/>
                  <a:gd name="connsiteY120" fmla="*/ 114180 h 131305"/>
                  <a:gd name="connsiteX121" fmla="*/ 403889 w 558682"/>
                  <a:gd name="connsiteY121" fmla="*/ 106171 h 131305"/>
                  <a:gd name="connsiteX122" fmla="*/ 405200 w 558682"/>
                  <a:gd name="connsiteY122" fmla="*/ 87969 h 131305"/>
                  <a:gd name="connsiteX123" fmla="*/ 408111 w 558682"/>
                  <a:gd name="connsiteY123" fmla="*/ 55204 h 131305"/>
                  <a:gd name="connsiteX124" fmla="*/ 428353 w 558682"/>
                  <a:gd name="connsiteY124" fmla="*/ 48360 h 131305"/>
                  <a:gd name="connsiteX125" fmla="*/ 440876 w 558682"/>
                  <a:gd name="connsiteY125" fmla="*/ 43263 h 131305"/>
                  <a:gd name="connsiteX126" fmla="*/ 335156 w 558682"/>
                  <a:gd name="connsiteY126" fmla="*/ 65106 h 131305"/>
                  <a:gd name="connsiteX127" fmla="*/ 358601 w 558682"/>
                  <a:gd name="connsiteY127" fmla="*/ 17052 h 131305"/>
                  <a:gd name="connsiteX128" fmla="*/ 359911 w 558682"/>
                  <a:gd name="connsiteY128" fmla="*/ 17052 h 131305"/>
                  <a:gd name="connsiteX129" fmla="*/ 362824 w 558682"/>
                  <a:gd name="connsiteY129" fmla="*/ 56224 h 131305"/>
                  <a:gd name="connsiteX130" fmla="*/ 335156 w 558682"/>
                  <a:gd name="connsiteY130" fmla="*/ 64378 h 131305"/>
                  <a:gd name="connsiteX131" fmla="*/ 471747 w 558682"/>
                  <a:gd name="connsiteY131" fmla="*/ 49816 h 131305"/>
                  <a:gd name="connsiteX132" fmla="*/ 471747 w 558682"/>
                  <a:gd name="connsiteY132" fmla="*/ 49816 h 131305"/>
                  <a:gd name="connsiteX133" fmla="*/ 481067 w 558682"/>
                  <a:gd name="connsiteY133" fmla="*/ 47486 h 131305"/>
                  <a:gd name="connsiteX134" fmla="*/ 485145 w 558682"/>
                  <a:gd name="connsiteY134" fmla="*/ 42826 h 131305"/>
                  <a:gd name="connsiteX135" fmla="*/ 485145 w 558682"/>
                  <a:gd name="connsiteY135" fmla="*/ 36710 h 131305"/>
                  <a:gd name="connsiteX136" fmla="*/ 482960 w 558682"/>
                  <a:gd name="connsiteY136" fmla="*/ 35691 h 131305"/>
                  <a:gd name="connsiteX137" fmla="*/ 481067 w 558682"/>
                  <a:gd name="connsiteY137" fmla="*/ 36420 h 131305"/>
                  <a:gd name="connsiteX138" fmla="*/ 475243 w 558682"/>
                  <a:gd name="connsiteY138" fmla="*/ 38603 h 131305"/>
                  <a:gd name="connsiteX139" fmla="*/ 469854 w 558682"/>
                  <a:gd name="connsiteY139" fmla="*/ 43263 h 131305"/>
                  <a:gd name="connsiteX140" fmla="*/ 471311 w 558682"/>
                  <a:gd name="connsiteY140" fmla="*/ 48069 h 131305"/>
                  <a:gd name="connsiteX141" fmla="*/ 472039 w 558682"/>
                  <a:gd name="connsiteY141" fmla="*/ 49525 h 131305"/>
                  <a:gd name="connsiteX142" fmla="*/ 454710 w 558682"/>
                  <a:gd name="connsiteY142" fmla="*/ 62339 h 131305"/>
                  <a:gd name="connsiteX143" fmla="*/ 441895 w 558682"/>
                  <a:gd name="connsiteY143" fmla="*/ 62339 h 131305"/>
                  <a:gd name="connsiteX144" fmla="*/ 428499 w 558682"/>
                  <a:gd name="connsiteY144" fmla="*/ 72969 h 131305"/>
                  <a:gd name="connsiteX145" fmla="*/ 432285 w 558682"/>
                  <a:gd name="connsiteY145" fmla="*/ 62339 h 131305"/>
                  <a:gd name="connsiteX146" fmla="*/ 423547 w 558682"/>
                  <a:gd name="connsiteY146" fmla="*/ 64378 h 131305"/>
                  <a:gd name="connsiteX147" fmla="*/ 422528 w 558682"/>
                  <a:gd name="connsiteY147" fmla="*/ 65398 h 131305"/>
                  <a:gd name="connsiteX148" fmla="*/ 420635 w 558682"/>
                  <a:gd name="connsiteY148" fmla="*/ 68892 h 131305"/>
                  <a:gd name="connsiteX149" fmla="*/ 412771 w 558682"/>
                  <a:gd name="connsiteY149" fmla="*/ 103841 h 131305"/>
                  <a:gd name="connsiteX150" fmla="*/ 417869 w 558682"/>
                  <a:gd name="connsiteY150" fmla="*/ 106462 h 131305"/>
                  <a:gd name="connsiteX151" fmla="*/ 427043 w 558682"/>
                  <a:gd name="connsiteY151" fmla="*/ 103986 h 131305"/>
                  <a:gd name="connsiteX152" fmla="*/ 427043 w 558682"/>
                  <a:gd name="connsiteY152" fmla="*/ 100055 h 131305"/>
                  <a:gd name="connsiteX153" fmla="*/ 428790 w 558682"/>
                  <a:gd name="connsiteY153" fmla="*/ 92191 h 131305"/>
                  <a:gd name="connsiteX154" fmla="*/ 453836 w 558682"/>
                  <a:gd name="connsiteY154" fmla="*/ 64378 h 131305"/>
                  <a:gd name="connsiteX155" fmla="*/ 453836 w 558682"/>
                  <a:gd name="connsiteY155" fmla="*/ 61611 h 13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8682" h="131305">
                    <a:moveTo>
                      <a:pt x="255502" y="73552"/>
                    </a:moveTo>
                    <a:cubicBezTo>
                      <a:pt x="250551" y="63505"/>
                      <a:pt x="228272" y="83454"/>
                      <a:pt x="226379" y="85930"/>
                    </a:cubicBezTo>
                    <a:cubicBezTo>
                      <a:pt x="228854" y="76319"/>
                      <a:pt x="231912" y="65980"/>
                      <a:pt x="234825" y="56806"/>
                    </a:cubicBezTo>
                    <a:cubicBezTo>
                      <a:pt x="238785" y="43249"/>
                      <a:pt x="244115" y="30129"/>
                      <a:pt x="250697" y="17634"/>
                    </a:cubicBezTo>
                    <a:cubicBezTo>
                      <a:pt x="252299" y="14577"/>
                      <a:pt x="252736" y="11081"/>
                      <a:pt x="250697" y="9479"/>
                    </a:cubicBezTo>
                    <a:cubicBezTo>
                      <a:pt x="249998" y="8999"/>
                      <a:pt x="249197" y="8693"/>
                      <a:pt x="248367" y="8606"/>
                    </a:cubicBezTo>
                    <a:cubicBezTo>
                      <a:pt x="245368" y="9276"/>
                      <a:pt x="242396" y="10106"/>
                      <a:pt x="239485" y="11081"/>
                    </a:cubicBezTo>
                    <a:lnTo>
                      <a:pt x="225796" y="43845"/>
                    </a:lnTo>
                    <a:cubicBezTo>
                      <a:pt x="219476" y="45841"/>
                      <a:pt x="213069" y="47486"/>
                      <a:pt x="206574" y="48797"/>
                    </a:cubicBezTo>
                    <a:cubicBezTo>
                      <a:pt x="207448" y="42826"/>
                      <a:pt x="221136" y="27245"/>
                      <a:pt x="208030" y="29139"/>
                    </a:cubicBezTo>
                    <a:cubicBezTo>
                      <a:pt x="204973" y="29139"/>
                      <a:pt x="206283" y="30740"/>
                      <a:pt x="202060" y="30886"/>
                    </a:cubicBezTo>
                    <a:cubicBezTo>
                      <a:pt x="197415" y="38996"/>
                      <a:pt x="193643" y="47588"/>
                      <a:pt x="190847" y="56514"/>
                    </a:cubicBezTo>
                    <a:cubicBezTo>
                      <a:pt x="185765" y="61131"/>
                      <a:pt x="179518" y="64305"/>
                      <a:pt x="172791" y="65688"/>
                    </a:cubicBezTo>
                    <a:cubicBezTo>
                      <a:pt x="175412" y="68309"/>
                      <a:pt x="179198" y="67436"/>
                      <a:pt x="182401" y="66999"/>
                    </a:cubicBezTo>
                    <a:cubicBezTo>
                      <a:pt x="185605" y="66562"/>
                      <a:pt x="184732" y="66999"/>
                      <a:pt x="184586" y="68019"/>
                    </a:cubicBezTo>
                    <a:lnTo>
                      <a:pt x="184586" y="70786"/>
                    </a:lnTo>
                    <a:cubicBezTo>
                      <a:pt x="179955" y="80396"/>
                      <a:pt x="172688" y="88478"/>
                      <a:pt x="163617" y="94084"/>
                    </a:cubicBezTo>
                    <a:cubicBezTo>
                      <a:pt x="160850" y="85784"/>
                      <a:pt x="171625" y="61757"/>
                      <a:pt x="158229" y="62048"/>
                    </a:cubicBezTo>
                    <a:cubicBezTo>
                      <a:pt x="139735" y="62048"/>
                      <a:pt x="129105" y="93065"/>
                      <a:pt x="119203" y="100055"/>
                    </a:cubicBezTo>
                    <a:cubicBezTo>
                      <a:pt x="114689" y="92483"/>
                      <a:pt x="129687" y="72096"/>
                      <a:pt x="137405" y="56369"/>
                    </a:cubicBezTo>
                    <a:lnTo>
                      <a:pt x="130561" y="56369"/>
                    </a:lnTo>
                    <a:cubicBezTo>
                      <a:pt x="126062" y="56776"/>
                      <a:pt x="121692" y="58117"/>
                      <a:pt x="117746" y="60300"/>
                    </a:cubicBezTo>
                    <a:cubicBezTo>
                      <a:pt x="112825" y="70159"/>
                      <a:pt x="108689" y="80382"/>
                      <a:pt x="105369" y="90881"/>
                    </a:cubicBezTo>
                    <a:cubicBezTo>
                      <a:pt x="104495" y="95104"/>
                      <a:pt x="105369" y="110685"/>
                      <a:pt x="112068" y="110394"/>
                    </a:cubicBezTo>
                    <a:cubicBezTo>
                      <a:pt x="125756" y="110394"/>
                      <a:pt x="142647" y="78503"/>
                      <a:pt x="148327" y="72096"/>
                    </a:cubicBezTo>
                    <a:cubicBezTo>
                      <a:pt x="148327" y="81415"/>
                      <a:pt x="142210" y="99909"/>
                      <a:pt x="156336" y="99618"/>
                    </a:cubicBezTo>
                    <a:cubicBezTo>
                      <a:pt x="164490" y="99618"/>
                      <a:pt x="174392" y="88988"/>
                      <a:pt x="181527" y="85056"/>
                    </a:cubicBezTo>
                    <a:cubicBezTo>
                      <a:pt x="180654" y="93648"/>
                      <a:pt x="178906" y="110394"/>
                      <a:pt x="189974" y="115199"/>
                    </a:cubicBezTo>
                    <a:cubicBezTo>
                      <a:pt x="190003" y="106564"/>
                      <a:pt x="191080" y="97958"/>
                      <a:pt x="193177" y="89570"/>
                    </a:cubicBezTo>
                    <a:cubicBezTo>
                      <a:pt x="195813" y="79275"/>
                      <a:pt x="200051" y="69445"/>
                      <a:pt x="205701" y="60446"/>
                    </a:cubicBezTo>
                    <a:cubicBezTo>
                      <a:pt x="211467" y="56500"/>
                      <a:pt x="217554" y="53035"/>
                      <a:pt x="223903" y="50107"/>
                    </a:cubicBezTo>
                    <a:cubicBezTo>
                      <a:pt x="223422" y="54141"/>
                      <a:pt x="222432" y="58102"/>
                      <a:pt x="220991" y="61903"/>
                    </a:cubicBezTo>
                    <a:cubicBezTo>
                      <a:pt x="216185" y="77673"/>
                      <a:pt x="212588" y="93793"/>
                      <a:pt x="210215" y="110103"/>
                    </a:cubicBezTo>
                    <a:lnTo>
                      <a:pt x="210215" y="113743"/>
                    </a:lnTo>
                    <a:lnTo>
                      <a:pt x="213855" y="112724"/>
                    </a:lnTo>
                    <a:cubicBezTo>
                      <a:pt x="228417" y="108210"/>
                      <a:pt x="234679" y="84764"/>
                      <a:pt x="243999" y="83600"/>
                    </a:cubicBezTo>
                    <a:cubicBezTo>
                      <a:pt x="247784" y="89716"/>
                      <a:pt x="248659" y="108210"/>
                      <a:pt x="258561" y="107918"/>
                    </a:cubicBezTo>
                    <a:lnTo>
                      <a:pt x="264094" y="107918"/>
                    </a:lnTo>
                    <a:cubicBezTo>
                      <a:pt x="265420" y="95977"/>
                      <a:pt x="263031" y="83935"/>
                      <a:pt x="257250" y="73407"/>
                    </a:cubicBezTo>
                    <a:moveTo>
                      <a:pt x="86293" y="76319"/>
                    </a:moveTo>
                    <a:cubicBezTo>
                      <a:pt x="87603" y="73115"/>
                      <a:pt x="88622" y="73698"/>
                      <a:pt x="89642" y="71950"/>
                    </a:cubicBezTo>
                    <a:cubicBezTo>
                      <a:pt x="93574" y="72969"/>
                      <a:pt x="91972" y="84328"/>
                      <a:pt x="90661" y="87531"/>
                    </a:cubicBezTo>
                    <a:cubicBezTo>
                      <a:pt x="89001" y="91172"/>
                      <a:pt x="86613" y="94434"/>
                      <a:pt x="83672" y="97143"/>
                    </a:cubicBezTo>
                    <a:cubicBezTo>
                      <a:pt x="82798" y="90095"/>
                      <a:pt x="83686" y="82930"/>
                      <a:pt x="86293" y="76319"/>
                    </a:cubicBezTo>
                    <a:moveTo>
                      <a:pt x="17415" y="71076"/>
                    </a:moveTo>
                    <a:cubicBezTo>
                      <a:pt x="28773" y="71076"/>
                      <a:pt x="42607" y="63650"/>
                      <a:pt x="41296" y="78794"/>
                    </a:cubicBezTo>
                    <a:cubicBezTo>
                      <a:pt x="40043" y="84780"/>
                      <a:pt x="37292" y="90342"/>
                      <a:pt x="33287" y="94958"/>
                    </a:cubicBezTo>
                    <a:cubicBezTo>
                      <a:pt x="28191" y="101803"/>
                      <a:pt x="11444" y="124082"/>
                      <a:pt x="10279" y="126994"/>
                    </a:cubicBezTo>
                    <a:cubicBezTo>
                      <a:pt x="9114" y="129907"/>
                      <a:pt x="12027" y="128888"/>
                      <a:pt x="13191" y="130343"/>
                    </a:cubicBezTo>
                    <a:cubicBezTo>
                      <a:pt x="37510" y="112870"/>
                      <a:pt x="53965" y="89424"/>
                      <a:pt x="74060" y="73407"/>
                    </a:cubicBezTo>
                    <a:cubicBezTo>
                      <a:pt x="72896" y="79960"/>
                      <a:pt x="60955" y="103986"/>
                      <a:pt x="79157" y="103550"/>
                    </a:cubicBezTo>
                    <a:cubicBezTo>
                      <a:pt x="90282" y="102822"/>
                      <a:pt x="99632" y="94900"/>
                      <a:pt x="102165" y="84037"/>
                    </a:cubicBezTo>
                    <a:cubicBezTo>
                      <a:pt x="104014" y="76668"/>
                      <a:pt x="104844" y="69067"/>
                      <a:pt x="104641" y="61466"/>
                    </a:cubicBezTo>
                    <a:cubicBezTo>
                      <a:pt x="94739" y="62777"/>
                      <a:pt x="92118" y="59136"/>
                      <a:pt x="86875" y="59281"/>
                    </a:cubicBezTo>
                    <a:cubicBezTo>
                      <a:pt x="76536" y="59281"/>
                      <a:pt x="67508" y="73843"/>
                      <a:pt x="55713" y="85930"/>
                    </a:cubicBezTo>
                    <a:cubicBezTo>
                      <a:pt x="57634" y="82784"/>
                      <a:pt x="58829" y="79246"/>
                      <a:pt x="59208" y="75590"/>
                    </a:cubicBezTo>
                    <a:cubicBezTo>
                      <a:pt x="60227" y="62194"/>
                      <a:pt x="43189" y="61028"/>
                      <a:pt x="35180" y="61028"/>
                    </a:cubicBezTo>
                    <a:cubicBezTo>
                      <a:pt x="29806" y="61626"/>
                      <a:pt x="24390" y="61626"/>
                      <a:pt x="19016" y="61028"/>
                    </a:cubicBezTo>
                    <a:cubicBezTo>
                      <a:pt x="19016" y="61028"/>
                      <a:pt x="19016" y="59864"/>
                      <a:pt x="20182" y="57534"/>
                    </a:cubicBezTo>
                    <a:cubicBezTo>
                      <a:pt x="31423" y="39171"/>
                      <a:pt x="44179" y="21770"/>
                      <a:pt x="58334" y="5547"/>
                    </a:cubicBezTo>
                    <a:cubicBezTo>
                      <a:pt x="58334" y="5547"/>
                      <a:pt x="56731" y="3655"/>
                      <a:pt x="55276" y="2926"/>
                    </a:cubicBezTo>
                    <a:cubicBezTo>
                      <a:pt x="49902" y="-1486"/>
                      <a:pt x="42155" y="-1486"/>
                      <a:pt x="36782" y="2926"/>
                    </a:cubicBezTo>
                    <a:cubicBezTo>
                      <a:pt x="23006" y="15741"/>
                      <a:pt x="11444" y="30754"/>
                      <a:pt x="2561" y="47341"/>
                    </a:cubicBezTo>
                    <a:cubicBezTo>
                      <a:pt x="-2827" y="60883"/>
                      <a:pt x="-497" y="70640"/>
                      <a:pt x="17123" y="70202"/>
                    </a:cubicBezTo>
                    <a:moveTo>
                      <a:pt x="541354" y="83746"/>
                    </a:moveTo>
                    <a:cubicBezTo>
                      <a:pt x="538528" y="88114"/>
                      <a:pt x="534874" y="91871"/>
                      <a:pt x="530578" y="94812"/>
                    </a:cubicBezTo>
                    <a:cubicBezTo>
                      <a:pt x="531670" y="86454"/>
                      <a:pt x="534714" y="78474"/>
                      <a:pt x="539461" y="71513"/>
                    </a:cubicBezTo>
                    <a:cubicBezTo>
                      <a:pt x="541936" y="68019"/>
                      <a:pt x="543247" y="67145"/>
                      <a:pt x="544557" y="66562"/>
                    </a:cubicBezTo>
                    <a:cubicBezTo>
                      <a:pt x="548926" y="67436"/>
                      <a:pt x="544557" y="80105"/>
                      <a:pt x="541354" y="83746"/>
                    </a:cubicBezTo>
                    <a:moveTo>
                      <a:pt x="542664" y="57825"/>
                    </a:moveTo>
                    <a:cubicBezTo>
                      <a:pt x="536024" y="59645"/>
                      <a:pt x="530447" y="64116"/>
                      <a:pt x="527228" y="70202"/>
                    </a:cubicBezTo>
                    <a:lnTo>
                      <a:pt x="527228" y="70202"/>
                    </a:lnTo>
                    <a:lnTo>
                      <a:pt x="524899" y="73989"/>
                    </a:lnTo>
                    <a:cubicBezTo>
                      <a:pt x="517036" y="85202"/>
                      <a:pt x="506988" y="99182"/>
                      <a:pt x="499997" y="99182"/>
                    </a:cubicBezTo>
                    <a:cubicBezTo>
                      <a:pt x="497231" y="99182"/>
                      <a:pt x="494755" y="93502"/>
                      <a:pt x="497086" y="86949"/>
                    </a:cubicBezTo>
                    <a:cubicBezTo>
                      <a:pt x="504512" y="65252"/>
                      <a:pt x="523588" y="61320"/>
                      <a:pt x="521840" y="57825"/>
                    </a:cubicBezTo>
                    <a:cubicBezTo>
                      <a:pt x="512244" y="56048"/>
                      <a:pt x="502357" y="58553"/>
                      <a:pt x="494755" y="64669"/>
                    </a:cubicBezTo>
                    <a:cubicBezTo>
                      <a:pt x="481067" y="74717"/>
                      <a:pt x="465631" y="93793"/>
                      <a:pt x="464903" y="92628"/>
                    </a:cubicBezTo>
                    <a:cubicBezTo>
                      <a:pt x="461409" y="86803"/>
                      <a:pt x="475243" y="70494"/>
                      <a:pt x="481359" y="58117"/>
                    </a:cubicBezTo>
                    <a:cubicBezTo>
                      <a:pt x="479568" y="57985"/>
                      <a:pt x="477762" y="57985"/>
                      <a:pt x="475971" y="58117"/>
                    </a:cubicBezTo>
                    <a:cubicBezTo>
                      <a:pt x="471893" y="58334"/>
                      <a:pt x="467889" y="59325"/>
                      <a:pt x="464176" y="61028"/>
                    </a:cubicBezTo>
                    <a:cubicBezTo>
                      <a:pt x="458802" y="68587"/>
                      <a:pt x="454448" y="76799"/>
                      <a:pt x="451215" y="85493"/>
                    </a:cubicBezTo>
                    <a:cubicBezTo>
                      <a:pt x="449614" y="93939"/>
                      <a:pt x="451215" y="103696"/>
                      <a:pt x="456749" y="103550"/>
                    </a:cubicBezTo>
                    <a:cubicBezTo>
                      <a:pt x="464612" y="103550"/>
                      <a:pt x="474660" y="88988"/>
                      <a:pt x="482814" y="79668"/>
                    </a:cubicBezTo>
                    <a:cubicBezTo>
                      <a:pt x="482116" y="81153"/>
                      <a:pt x="481577" y="82726"/>
                      <a:pt x="481213" y="84328"/>
                    </a:cubicBezTo>
                    <a:cubicBezTo>
                      <a:pt x="478592" y="94812"/>
                      <a:pt x="481213" y="107481"/>
                      <a:pt x="495775" y="107481"/>
                    </a:cubicBezTo>
                    <a:cubicBezTo>
                      <a:pt x="502910" y="107481"/>
                      <a:pt x="510337" y="98162"/>
                      <a:pt x="518346" y="88551"/>
                    </a:cubicBezTo>
                    <a:cubicBezTo>
                      <a:pt x="516744" y="95977"/>
                      <a:pt x="518346" y="101803"/>
                      <a:pt x="524899" y="101511"/>
                    </a:cubicBezTo>
                    <a:cubicBezTo>
                      <a:pt x="532253" y="100900"/>
                      <a:pt x="539068" y="97390"/>
                      <a:pt x="543829" y="91755"/>
                    </a:cubicBezTo>
                    <a:cubicBezTo>
                      <a:pt x="547615" y="103550"/>
                      <a:pt x="556352" y="99764"/>
                      <a:pt x="556352" y="99764"/>
                    </a:cubicBezTo>
                    <a:cubicBezTo>
                      <a:pt x="554299" y="95920"/>
                      <a:pt x="553295" y="91594"/>
                      <a:pt x="553440" y="87241"/>
                    </a:cubicBezTo>
                    <a:cubicBezTo>
                      <a:pt x="554081" y="78882"/>
                      <a:pt x="555450" y="70610"/>
                      <a:pt x="557517" y="62485"/>
                    </a:cubicBezTo>
                    <a:cubicBezTo>
                      <a:pt x="557517" y="60883"/>
                      <a:pt x="558391" y="59281"/>
                      <a:pt x="558683" y="57825"/>
                    </a:cubicBezTo>
                    <a:cubicBezTo>
                      <a:pt x="553368" y="56719"/>
                      <a:pt x="547935" y="56281"/>
                      <a:pt x="542519" y="56514"/>
                    </a:cubicBezTo>
                    <a:moveTo>
                      <a:pt x="441459" y="40934"/>
                    </a:moveTo>
                    <a:cubicBezTo>
                      <a:pt x="444619" y="38545"/>
                      <a:pt x="446672" y="34963"/>
                      <a:pt x="447137" y="31031"/>
                    </a:cubicBezTo>
                    <a:cubicBezTo>
                      <a:pt x="441605" y="34526"/>
                      <a:pt x="444371" y="30157"/>
                      <a:pt x="423693" y="36856"/>
                    </a:cubicBezTo>
                    <a:lnTo>
                      <a:pt x="409131" y="41224"/>
                    </a:lnTo>
                    <a:lnTo>
                      <a:pt x="409131" y="38167"/>
                    </a:lnTo>
                    <a:cubicBezTo>
                      <a:pt x="411111" y="22949"/>
                      <a:pt x="421815" y="10295"/>
                      <a:pt x="436507" y="5839"/>
                    </a:cubicBezTo>
                    <a:cubicBezTo>
                      <a:pt x="438692" y="4674"/>
                      <a:pt x="440730" y="-3044"/>
                      <a:pt x="428644" y="-423"/>
                    </a:cubicBezTo>
                    <a:cubicBezTo>
                      <a:pt x="414388" y="4354"/>
                      <a:pt x="403467" y="15945"/>
                      <a:pt x="399520" y="30449"/>
                    </a:cubicBezTo>
                    <a:lnTo>
                      <a:pt x="397919" y="35691"/>
                    </a:lnTo>
                    <a:cubicBezTo>
                      <a:pt x="397044" y="38749"/>
                      <a:pt x="396316" y="41952"/>
                      <a:pt x="395588" y="45156"/>
                    </a:cubicBezTo>
                    <a:lnTo>
                      <a:pt x="376221" y="50836"/>
                    </a:lnTo>
                    <a:cubicBezTo>
                      <a:pt x="373018" y="18799"/>
                      <a:pt x="373454" y="2490"/>
                      <a:pt x="368358" y="597"/>
                    </a:cubicBezTo>
                    <a:cubicBezTo>
                      <a:pt x="366902" y="597"/>
                      <a:pt x="358747" y="-2462"/>
                      <a:pt x="354815" y="597"/>
                    </a:cubicBezTo>
                    <a:cubicBezTo>
                      <a:pt x="339525" y="22367"/>
                      <a:pt x="326128" y="45419"/>
                      <a:pt x="314770" y="69475"/>
                    </a:cubicBezTo>
                    <a:cubicBezTo>
                      <a:pt x="305756" y="72373"/>
                      <a:pt x="296902" y="75780"/>
                      <a:pt x="288267" y="79668"/>
                    </a:cubicBezTo>
                    <a:cubicBezTo>
                      <a:pt x="284189" y="81853"/>
                      <a:pt x="294966" y="89134"/>
                      <a:pt x="299626" y="89862"/>
                    </a:cubicBezTo>
                    <a:lnTo>
                      <a:pt x="305887" y="88260"/>
                    </a:lnTo>
                    <a:cubicBezTo>
                      <a:pt x="298023" y="103696"/>
                      <a:pt x="291325" y="116073"/>
                      <a:pt x="291325" y="119131"/>
                    </a:cubicBezTo>
                    <a:cubicBezTo>
                      <a:pt x="295402" y="119131"/>
                      <a:pt x="303120" y="122189"/>
                      <a:pt x="308945" y="119131"/>
                    </a:cubicBezTo>
                    <a:cubicBezTo>
                      <a:pt x="312891" y="116422"/>
                      <a:pt x="315803" y="112476"/>
                      <a:pt x="317245" y="107918"/>
                    </a:cubicBezTo>
                    <a:cubicBezTo>
                      <a:pt x="319430" y="102093"/>
                      <a:pt x="323361" y="93356"/>
                      <a:pt x="328021" y="81998"/>
                    </a:cubicBezTo>
                    <a:lnTo>
                      <a:pt x="365299" y="69766"/>
                    </a:lnTo>
                    <a:cubicBezTo>
                      <a:pt x="368649" y="87531"/>
                      <a:pt x="371270" y="104860"/>
                      <a:pt x="381464" y="114326"/>
                    </a:cubicBezTo>
                    <a:cubicBezTo>
                      <a:pt x="382482" y="115199"/>
                      <a:pt x="385686" y="116947"/>
                      <a:pt x="384958" y="114326"/>
                    </a:cubicBezTo>
                    <a:cubicBezTo>
                      <a:pt x="381259" y="98249"/>
                      <a:pt x="378915" y="81881"/>
                      <a:pt x="377968" y="65398"/>
                    </a:cubicBezTo>
                    <a:lnTo>
                      <a:pt x="393550" y="60155"/>
                    </a:lnTo>
                    <a:cubicBezTo>
                      <a:pt x="389035" y="88114"/>
                      <a:pt x="393550" y="114471"/>
                      <a:pt x="400540" y="114180"/>
                    </a:cubicBezTo>
                    <a:cubicBezTo>
                      <a:pt x="403452" y="114180"/>
                      <a:pt x="403452" y="110103"/>
                      <a:pt x="403889" y="106171"/>
                    </a:cubicBezTo>
                    <a:cubicBezTo>
                      <a:pt x="404325" y="102239"/>
                      <a:pt x="404763" y="90881"/>
                      <a:pt x="405200" y="87969"/>
                    </a:cubicBezTo>
                    <a:lnTo>
                      <a:pt x="408111" y="55204"/>
                    </a:lnTo>
                    <a:lnTo>
                      <a:pt x="428353" y="48360"/>
                    </a:lnTo>
                    <a:cubicBezTo>
                      <a:pt x="433886" y="46176"/>
                      <a:pt x="438692" y="44428"/>
                      <a:pt x="440876" y="43263"/>
                    </a:cubicBezTo>
                    <a:moveTo>
                      <a:pt x="335156" y="65106"/>
                    </a:moveTo>
                    <a:cubicBezTo>
                      <a:pt x="344767" y="43845"/>
                      <a:pt x="354961" y="22585"/>
                      <a:pt x="358601" y="17052"/>
                    </a:cubicBezTo>
                    <a:cubicBezTo>
                      <a:pt x="358601" y="17052"/>
                      <a:pt x="359911" y="16032"/>
                      <a:pt x="359911" y="17052"/>
                    </a:cubicBezTo>
                    <a:cubicBezTo>
                      <a:pt x="359911" y="23750"/>
                      <a:pt x="360639" y="39914"/>
                      <a:pt x="362824" y="56224"/>
                    </a:cubicBezTo>
                    <a:lnTo>
                      <a:pt x="335156" y="64378"/>
                    </a:lnTo>
                    <a:moveTo>
                      <a:pt x="471747" y="49816"/>
                    </a:moveTo>
                    <a:lnTo>
                      <a:pt x="471747" y="49816"/>
                    </a:lnTo>
                    <a:cubicBezTo>
                      <a:pt x="474922" y="49351"/>
                      <a:pt x="478038" y="48564"/>
                      <a:pt x="481067" y="47486"/>
                    </a:cubicBezTo>
                    <a:cubicBezTo>
                      <a:pt x="483019" y="46569"/>
                      <a:pt x="484489" y="44880"/>
                      <a:pt x="485145" y="42826"/>
                    </a:cubicBezTo>
                    <a:cubicBezTo>
                      <a:pt x="485741" y="40831"/>
                      <a:pt x="485741" y="38705"/>
                      <a:pt x="485145" y="36710"/>
                    </a:cubicBezTo>
                    <a:cubicBezTo>
                      <a:pt x="484723" y="35924"/>
                      <a:pt x="483834" y="35516"/>
                      <a:pt x="482960" y="35691"/>
                    </a:cubicBezTo>
                    <a:cubicBezTo>
                      <a:pt x="482262" y="35691"/>
                      <a:pt x="481577" y="35939"/>
                      <a:pt x="481067" y="36420"/>
                    </a:cubicBezTo>
                    <a:cubicBezTo>
                      <a:pt x="479189" y="37322"/>
                      <a:pt x="477252" y="38050"/>
                      <a:pt x="475243" y="38603"/>
                    </a:cubicBezTo>
                    <a:cubicBezTo>
                      <a:pt x="471311" y="39768"/>
                      <a:pt x="469418" y="42681"/>
                      <a:pt x="469854" y="43263"/>
                    </a:cubicBezTo>
                    <a:cubicBezTo>
                      <a:pt x="470554" y="44792"/>
                      <a:pt x="471049" y="46409"/>
                      <a:pt x="471311" y="48069"/>
                    </a:cubicBezTo>
                    <a:cubicBezTo>
                      <a:pt x="471369" y="48622"/>
                      <a:pt x="471631" y="49146"/>
                      <a:pt x="472039" y="49525"/>
                    </a:cubicBezTo>
                    <a:moveTo>
                      <a:pt x="454710" y="62339"/>
                    </a:moveTo>
                    <a:cubicBezTo>
                      <a:pt x="450545" y="60971"/>
                      <a:pt x="446060" y="60971"/>
                      <a:pt x="441895" y="62339"/>
                    </a:cubicBezTo>
                    <a:cubicBezTo>
                      <a:pt x="436464" y="64465"/>
                      <a:pt x="431804" y="68164"/>
                      <a:pt x="428499" y="72969"/>
                    </a:cubicBezTo>
                    <a:cubicBezTo>
                      <a:pt x="428964" y="69198"/>
                      <a:pt x="430260" y="65558"/>
                      <a:pt x="432285" y="62339"/>
                    </a:cubicBezTo>
                    <a:cubicBezTo>
                      <a:pt x="429314" y="62718"/>
                      <a:pt x="426387" y="63402"/>
                      <a:pt x="423547" y="64378"/>
                    </a:cubicBezTo>
                    <a:cubicBezTo>
                      <a:pt x="423241" y="64757"/>
                      <a:pt x="422906" y="65092"/>
                      <a:pt x="422528" y="65398"/>
                    </a:cubicBezTo>
                    <a:cubicBezTo>
                      <a:pt x="421538" y="66329"/>
                      <a:pt x="420883" y="67553"/>
                      <a:pt x="420635" y="68892"/>
                    </a:cubicBezTo>
                    <a:lnTo>
                      <a:pt x="412771" y="103841"/>
                    </a:lnTo>
                    <a:cubicBezTo>
                      <a:pt x="414184" y="105181"/>
                      <a:pt x="415946" y="106098"/>
                      <a:pt x="417869" y="106462"/>
                    </a:cubicBezTo>
                    <a:cubicBezTo>
                      <a:pt x="420999" y="105967"/>
                      <a:pt x="424087" y="105137"/>
                      <a:pt x="427043" y="103986"/>
                    </a:cubicBezTo>
                    <a:cubicBezTo>
                      <a:pt x="426781" y="102690"/>
                      <a:pt x="426781" y="101351"/>
                      <a:pt x="427043" y="100055"/>
                    </a:cubicBezTo>
                    <a:cubicBezTo>
                      <a:pt x="427844" y="97492"/>
                      <a:pt x="428426" y="94857"/>
                      <a:pt x="428790" y="92191"/>
                    </a:cubicBezTo>
                    <a:cubicBezTo>
                      <a:pt x="432096" y="79392"/>
                      <a:pt x="441444" y="68995"/>
                      <a:pt x="453836" y="64378"/>
                    </a:cubicBezTo>
                    <a:cubicBezTo>
                      <a:pt x="455875" y="62631"/>
                      <a:pt x="456167" y="61757"/>
                      <a:pt x="453836" y="61611"/>
                    </a:cubicBezTo>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4" name="Freeform: Shape 1193">
                <a:extLst>
                  <a:ext uri="{FF2B5EF4-FFF2-40B4-BE49-F238E27FC236}">
                    <a16:creationId xmlns:a16="http://schemas.microsoft.com/office/drawing/2014/main" id="{2718FFB9-F569-7A2C-9B12-4125A6FD09A3}"/>
                  </a:ext>
                </a:extLst>
              </p:cNvPr>
              <p:cNvSpPr/>
              <p:nvPr/>
            </p:nvSpPr>
            <p:spPr>
              <a:xfrm>
                <a:off x="10740027" y="6111205"/>
                <a:ext cx="14853" cy="45578"/>
              </a:xfrm>
              <a:custGeom>
                <a:avLst/>
                <a:gdLst>
                  <a:gd name="connsiteX0" fmla="*/ 12378 w 14853"/>
                  <a:gd name="connsiteY0" fmla="*/ 15348 h 45578"/>
                  <a:gd name="connsiteX1" fmla="*/ 10631 w 14853"/>
                  <a:gd name="connsiteY1" fmla="*/ 27288 h 45578"/>
                  <a:gd name="connsiteX2" fmla="*/ 8446 w 14853"/>
                  <a:gd name="connsiteY2" fmla="*/ 44617 h 45578"/>
                  <a:gd name="connsiteX3" fmla="*/ 0 w 14853"/>
                  <a:gd name="connsiteY3" fmla="*/ 44617 h 45578"/>
                  <a:gd name="connsiteX4" fmla="*/ 2621 w 14853"/>
                  <a:gd name="connsiteY4" fmla="*/ 27434 h 45578"/>
                  <a:gd name="connsiteX5" fmla="*/ 4224 w 14853"/>
                  <a:gd name="connsiteY5" fmla="*/ 15348 h 45578"/>
                  <a:gd name="connsiteX6" fmla="*/ 6262 w 14853"/>
                  <a:gd name="connsiteY6" fmla="*/ -962 h 45578"/>
                  <a:gd name="connsiteX7" fmla="*/ 14853 w 14853"/>
                  <a:gd name="connsiteY7" fmla="*/ -962 h 45578"/>
                  <a:gd name="connsiteX8" fmla="*/ 12378 w 14853"/>
                  <a:gd name="connsiteY8" fmla="*/ 15348 h 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3" h="45578">
                    <a:moveTo>
                      <a:pt x="12378" y="15348"/>
                    </a:moveTo>
                    <a:lnTo>
                      <a:pt x="10631" y="27288"/>
                    </a:lnTo>
                    <a:cubicBezTo>
                      <a:pt x="9174" y="37191"/>
                      <a:pt x="8738" y="41850"/>
                      <a:pt x="8446" y="44617"/>
                    </a:cubicBezTo>
                    <a:lnTo>
                      <a:pt x="0" y="44617"/>
                    </a:lnTo>
                    <a:cubicBezTo>
                      <a:pt x="0" y="41559"/>
                      <a:pt x="1311" y="36754"/>
                      <a:pt x="2621" y="27434"/>
                    </a:cubicBezTo>
                    <a:lnTo>
                      <a:pt x="4224" y="15348"/>
                    </a:lnTo>
                    <a:cubicBezTo>
                      <a:pt x="5388" y="6319"/>
                      <a:pt x="5971" y="1950"/>
                      <a:pt x="6262" y="-962"/>
                    </a:cubicBezTo>
                    <a:lnTo>
                      <a:pt x="14853" y="-962"/>
                    </a:lnTo>
                    <a:cubicBezTo>
                      <a:pt x="14853" y="2096"/>
                      <a:pt x="13543" y="6319"/>
                      <a:pt x="12378" y="1534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5" name="Freeform: Shape 1194">
                <a:extLst>
                  <a:ext uri="{FF2B5EF4-FFF2-40B4-BE49-F238E27FC236}">
                    <a16:creationId xmlns:a16="http://schemas.microsoft.com/office/drawing/2014/main" id="{F6B610C3-43E5-B32E-4762-C44D4F4A2ACD}"/>
                  </a:ext>
                </a:extLst>
              </p:cNvPr>
              <p:cNvSpPr/>
              <p:nvPr/>
            </p:nvSpPr>
            <p:spPr>
              <a:xfrm>
                <a:off x="10758376" y="6123729"/>
                <a:ext cx="32280" cy="33055"/>
              </a:xfrm>
              <a:custGeom>
                <a:avLst/>
                <a:gdLst>
                  <a:gd name="connsiteX0" fmla="*/ 31163 w 32280"/>
                  <a:gd name="connsiteY0" fmla="*/ 13454 h 33055"/>
                  <a:gd name="connsiteX1" fmla="*/ 29852 w 32280"/>
                  <a:gd name="connsiteY1" fmla="*/ 22191 h 33055"/>
                  <a:gd name="connsiteX2" fmla="*/ 28542 w 32280"/>
                  <a:gd name="connsiteY2" fmla="*/ 32093 h 33055"/>
                  <a:gd name="connsiteX3" fmla="*/ 21115 w 32280"/>
                  <a:gd name="connsiteY3" fmla="*/ 32093 h 33055"/>
                  <a:gd name="connsiteX4" fmla="*/ 23590 w 32280"/>
                  <a:gd name="connsiteY4" fmla="*/ 14910 h 33055"/>
                  <a:gd name="connsiteX5" fmla="*/ 23590 w 32280"/>
                  <a:gd name="connsiteY5" fmla="*/ 9959 h 33055"/>
                  <a:gd name="connsiteX6" fmla="*/ 20387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621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1 w 32280"/>
                  <a:gd name="connsiteY14" fmla="*/ -962 h 33055"/>
                  <a:gd name="connsiteX15" fmla="*/ 32182 w 32280"/>
                  <a:gd name="connsiteY15" fmla="*/ 7629 h 33055"/>
                  <a:gd name="connsiteX16" fmla="*/ 32182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163" y="13454"/>
                    </a:moveTo>
                    <a:lnTo>
                      <a:pt x="29852" y="22191"/>
                    </a:lnTo>
                    <a:cubicBezTo>
                      <a:pt x="29852" y="25685"/>
                      <a:pt x="28833" y="29035"/>
                      <a:pt x="28542" y="32093"/>
                    </a:cubicBezTo>
                    <a:lnTo>
                      <a:pt x="21115" y="32093"/>
                    </a:lnTo>
                    <a:lnTo>
                      <a:pt x="23590" y="14910"/>
                    </a:lnTo>
                    <a:cubicBezTo>
                      <a:pt x="23590" y="13600"/>
                      <a:pt x="23590" y="11124"/>
                      <a:pt x="23590" y="9959"/>
                    </a:cubicBezTo>
                    <a:cubicBezTo>
                      <a:pt x="23590" y="8794"/>
                      <a:pt x="22280" y="5154"/>
                      <a:pt x="20387" y="5154"/>
                    </a:cubicBezTo>
                    <a:cubicBezTo>
                      <a:pt x="18494" y="5154"/>
                      <a:pt x="15436" y="6319"/>
                      <a:pt x="10776" y="12726"/>
                    </a:cubicBezTo>
                    <a:cubicBezTo>
                      <a:pt x="10776" y="12726"/>
                      <a:pt x="8446" y="30200"/>
                      <a:pt x="8155" y="32093"/>
                    </a:cubicBezTo>
                    <a:lnTo>
                      <a:pt x="0" y="32093"/>
                    </a:lnTo>
                    <a:cubicBezTo>
                      <a:pt x="874" y="26996"/>
                      <a:pt x="1747" y="20881"/>
                      <a:pt x="2621" y="15347"/>
                    </a:cubicBezTo>
                    <a:cubicBezTo>
                      <a:pt x="3597" y="10105"/>
                      <a:pt x="3888" y="4716"/>
                      <a:pt x="3495" y="-526"/>
                    </a:cubicBezTo>
                    <a:lnTo>
                      <a:pt x="11649" y="-526"/>
                    </a:lnTo>
                    <a:cubicBezTo>
                      <a:pt x="11912" y="2095"/>
                      <a:pt x="11912" y="4571"/>
                      <a:pt x="11649" y="7192"/>
                    </a:cubicBezTo>
                    <a:cubicBezTo>
                      <a:pt x="17329" y="57"/>
                      <a:pt x="20969" y="-962"/>
                      <a:pt x="24901" y="-962"/>
                    </a:cubicBezTo>
                    <a:cubicBezTo>
                      <a:pt x="28833" y="-962"/>
                      <a:pt x="32182" y="1659"/>
                      <a:pt x="32182" y="7629"/>
                    </a:cubicBezTo>
                    <a:cubicBezTo>
                      <a:pt x="32313" y="9813"/>
                      <a:pt x="32313" y="11852"/>
                      <a:pt x="32182"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6" name="Freeform: Shape 1195">
                <a:extLst>
                  <a:ext uri="{FF2B5EF4-FFF2-40B4-BE49-F238E27FC236}">
                    <a16:creationId xmlns:a16="http://schemas.microsoft.com/office/drawing/2014/main" id="{A989971F-129E-44B5-9CBA-D875C8DBA4EC}"/>
                  </a:ext>
                </a:extLst>
              </p:cNvPr>
              <p:cNvSpPr/>
              <p:nvPr/>
            </p:nvSpPr>
            <p:spPr>
              <a:xfrm>
                <a:off x="10793179" y="6123146"/>
                <a:ext cx="23444" cy="34366"/>
              </a:xfrm>
              <a:custGeom>
                <a:avLst/>
                <a:gdLst>
                  <a:gd name="connsiteX0" fmla="*/ 21989 w 23444"/>
                  <a:gd name="connsiteY0" fmla="*/ 7192 h 34366"/>
                  <a:gd name="connsiteX1" fmla="*/ 15727 w 23444"/>
                  <a:gd name="connsiteY1" fmla="*/ 4717 h 34366"/>
                  <a:gd name="connsiteX2" fmla="*/ 10921 w 23444"/>
                  <a:gd name="connsiteY2" fmla="*/ 8795 h 34366"/>
                  <a:gd name="connsiteX3" fmla="*/ 15290 w 23444"/>
                  <a:gd name="connsiteY3" fmla="*/ 14328 h 34366"/>
                  <a:gd name="connsiteX4" fmla="*/ 21261 w 23444"/>
                  <a:gd name="connsiteY4" fmla="*/ 23211 h 34366"/>
                  <a:gd name="connsiteX5" fmla="*/ 8300 w 23444"/>
                  <a:gd name="connsiteY5" fmla="*/ 33405 h 34366"/>
                  <a:gd name="connsiteX6" fmla="*/ 0 w 23444"/>
                  <a:gd name="connsiteY6" fmla="*/ 31366 h 34366"/>
                  <a:gd name="connsiteX7" fmla="*/ 1019 w 23444"/>
                  <a:gd name="connsiteY7" fmla="*/ 24521 h 34366"/>
                  <a:gd name="connsiteX8" fmla="*/ 8592 w 23444"/>
                  <a:gd name="connsiteY8" fmla="*/ 27871 h 34366"/>
                  <a:gd name="connsiteX9" fmla="*/ 13251 w 23444"/>
                  <a:gd name="connsiteY9" fmla="*/ 24085 h 34366"/>
                  <a:gd name="connsiteX10" fmla="*/ 9320 w 23444"/>
                  <a:gd name="connsiteY10" fmla="*/ 18843 h 34366"/>
                  <a:gd name="connsiteX11" fmla="*/ 3203 w 23444"/>
                  <a:gd name="connsiteY11" fmla="*/ 9523 h 34366"/>
                  <a:gd name="connsiteX12" fmla="*/ 15873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1989" y="7192"/>
                    </a:moveTo>
                    <a:cubicBezTo>
                      <a:pt x="20270" y="5591"/>
                      <a:pt x="18042" y="4717"/>
                      <a:pt x="15727" y="4717"/>
                    </a:cubicBezTo>
                    <a:cubicBezTo>
                      <a:pt x="12377" y="4717"/>
                      <a:pt x="10921" y="6756"/>
                      <a:pt x="10921" y="8795"/>
                    </a:cubicBezTo>
                    <a:cubicBezTo>
                      <a:pt x="10921" y="10833"/>
                      <a:pt x="12087" y="12144"/>
                      <a:pt x="15290" y="14328"/>
                    </a:cubicBezTo>
                    <a:cubicBezTo>
                      <a:pt x="18756" y="15930"/>
                      <a:pt x="21042" y="19425"/>
                      <a:pt x="21261" y="23211"/>
                    </a:cubicBezTo>
                    <a:cubicBezTo>
                      <a:pt x="21261" y="28307"/>
                      <a:pt x="17329" y="33405"/>
                      <a:pt x="8300" y="33405"/>
                    </a:cubicBezTo>
                    <a:cubicBezTo>
                      <a:pt x="5417" y="33405"/>
                      <a:pt x="2592" y="32676"/>
                      <a:pt x="0" y="31366"/>
                    </a:cubicBezTo>
                    <a:lnTo>
                      <a:pt x="1019" y="24521"/>
                    </a:lnTo>
                    <a:cubicBezTo>
                      <a:pt x="2985" y="26560"/>
                      <a:pt x="5723" y="27871"/>
                      <a:pt x="8592" y="27871"/>
                    </a:cubicBezTo>
                    <a:cubicBezTo>
                      <a:pt x="11504" y="27871"/>
                      <a:pt x="13251" y="26560"/>
                      <a:pt x="13251" y="24085"/>
                    </a:cubicBezTo>
                    <a:cubicBezTo>
                      <a:pt x="13251" y="21609"/>
                      <a:pt x="12232" y="20881"/>
                      <a:pt x="9320" y="18843"/>
                    </a:cubicBezTo>
                    <a:cubicBezTo>
                      <a:pt x="6407" y="16804"/>
                      <a:pt x="3203" y="13600"/>
                      <a:pt x="3203" y="9523"/>
                    </a:cubicBezTo>
                    <a:cubicBezTo>
                      <a:pt x="3203" y="5445"/>
                      <a:pt x="7427" y="-962"/>
                      <a:pt x="15873"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7" name="Freeform: Shape 1196">
                <a:extLst>
                  <a:ext uri="{FF2B5EF4-FFF2-40B4-BE49-F238E27FC236}">
                    <a16:creationId xmlns:a16="http://schemas.microsoft.com/office/drawing/2014/main" id="{57D7AA57-896C-0416-6D9D-9C05D86E4282}"/>
                  </a:ext>
                </a:extLst>
              </p:cNvPr>
              <p:cNvSpPr/>
              <p:nvPr/>
            </p:nvSpPr>
            <p:spPr>
              <a:xfrm>
                <a:off x="10816333" y="6123583"/>
                <a:ext cx="35120" cy="48782"/>
              </a:xfrm>
              <a:custGeom>
                <a:avLst/>
                <a:gdLst>
                  <a:gd name="connsiteX0" fmla="*/ 16454 w 35120"/>
                  <a:gd name="connsiteY0" fmla="*/ 32967 h 48782"/>
                  <a:gd name="connsiteX1" fmla="*/ 10776 w 35120"/>
                  <a:gd name="connsiteY1" fmla="*/ 31365 h 48782"/>
                  <a:gd name="connsiteX2" fmla="*/ 8300 w 35120"/>
                  <a:gd name="connsiteY2" fmla="*/ 47820 h 48782"/>
                  <a:gd name="connsiteX3" fmla="*/ 0 w 35120"/>
                  <a:gd name="connsiteY3" fmla="*/ 47820 h 48782"/>
                  <a:gd name="connsiteX4" fmla="*/ 4223 w 35120"/>
                  <a:gd name="connsiteY4" fmla="*/ 22046 h 48782"/>
                  <a:gd name="connsiteX5" fmla="*/ 6552 w 35120"/>
                  <a:gd name="connsiteY5" fmla="*/ -380 h 48782"/>
                  <a:gd name="connsiteX6" fmla="*/ 14853 w 35120"/>
                  <a:gd name="connsiteY6" fmla="*/ -380 h 48782"/>
                  <a:gd name="connsiteX7" fmla="*/ 13979 w 35120"/>
                  <a:gd name="connsiteY7" fmla="*/ 6464 h 48782"/>
                  <a:gd name="connsiteX8" fmla="*/ 26357 w 35120"/>
                  <a:gd name="connsiteY8" fmla="*/ -962 h 48782"/>
                  <a:gd name="connsiteX9" fmla="*/ 35094 w 35120"/>
                  <a:gd name="connsiteY9" fmla="*/ 11124 h 48782"/>
                  <a:gd name="connsiteX10" fmla="*/ 16454 w 35120"/>
                  <a:gd name="connsiteY10" fmla="*/ 33404 h 48782"/>
                  <a:gd name="connsiteX11" fmla="*/ 22717 w 35120"/>
                  <a:gd name="connsiteY11" fmla="*/ 5591 h 48782"/>
                  <a:gd name="connsiteX12" fmla="*/ 13397 w 35120"/>
                  <a:gd name="connsiteY12" fmla="*/ 12872 h 48782"/>
                  <a:gd name="connsiteX13" fmla="*/ 11649 w 35120"/>
                  <a:gd name="connsiteY13" fmla="*/ 25831 h 48782"/>
                  <a:gd name="connsiteX14" fmla="*/ 16309 w 35120"/>
                  <a:gd name="connsiteY14" fmla="*/ 27434 h 48782"/>
                  <a:gd name="connsiteX15" fmla="*/ 27085 w 35120"/>
                  <a:gd name="connsiteY15" fmla="*/ 12872 h 48782"/>
                  <a:gd name="connsiteX16" fmla="*/ 22717 w 35120"/>
                  <a:gd name="connsiteY16" fmla="*/ 6027 h 4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20" h="48782">
                    <a:moveTo>
                      <a:pt x="16454" y="32967"/>
                    </a:moveTo>
                    <a:cubicBezTo>
                      <a:pt x="14460" y="32822"/>
                      <a:pt x="12523" y="32384"/>
                      <a:pt x="10776" y="31365"/>
                    </a:cubicBezTo>
                    <a:cubicBezTo>
                      <a:pt x="9902" y="37044"/>
                      <a:pt x="9028" y="42724"/>
                      <a:pt x="8300" y="47820"/>
                    </a:cubicBezTo>
                    <a:lnTo>
                      <a:pt x="0" y="47820"/>
                    </a:lnTo>
                    <a:cubicBezTo>
                      <a:pt x="1019" y="42141"/>
                      <a:pt x="2184" y="34860"/>
                      <a:pt x="4223" y="22046"/>
                    </a:cubicBezTo>
                    <a:cubicBezTo>
                      <a:pt x="5475" y="14619"/>
                      <a:pt x="6246" y="7192"/>
                      <a:pt x="6552" y="-380"/>
                    </a:cubicBezTo>
                    <a:lnTo>
                      <a:pt x="14853" y="-380"/>
                    </a:lnTo>
                    <a:cubicBezTo>
                      <a:pt x="14693" y="1950"/>
                      <a:pt x="14401" y="4134"/>
                      <a:pt x="13979" y="6464"/>
                    </a:cubicBezTo>
                    <a:cubicBezTo>
                      <a:pt x="16629" y="2095"/>
                      <a:pt x="21260" y="-671"/>
                      <a:pt x="26357" y="-962"/>
                    </a:cubicBezTo>
                    <a:cubicBezTo>
                      <a:pt x="31745" y="-962"/>
                      <a:pt x="35094" y="3115"/>
                      <a:pt x="35094" y="11124"/>
                    </a:cubicBezTo>
                    <a:cubicBezTo>
                      <a:pt x="35648" y="22337"/>
                      <a:pt x="27521" y="31948"/>
                      <a:pt x="16454" y="33404"/>
                    </a:cubicBezTo>
                    <a:moveTo>
                      <a:pt x="22717" y="5591"/>
                    </a:moveTo>
                    <a:cubicBezTo>
                      <a:pt x="19950" y="5591"/>
                      <a:pt x="17037" y="7775"/>
                      <a:pt x="13397" y="12872"/>
                    </a:cubicBezTo>
                    <a:lnTo>
                      <a:pt x="11649" y="25831"/>
                    </a:lnTo>
                    <a:cubicBezTo>
                      <a:pt x="12931" y="26996"/>
                      <a:pt x="14606" y="27579"/>
                      <a:pt x="16309" y="27434"/>
                    </a:cubicBezTo>
                    <a:cubicBezTo>
                      <a:pt x="23007" y="27434"/>
                      <a:pt x="27085" y="19133"/>
                      <a:pt x="27085" y="12872"/>
                    </a:cubicBezTo>
                    <a:cubicBezTo>
                      <a:pt x="27085" y="6610"/>
                      <a:pt x="25338" y="6027"/>
                      <a:pt x="22717" y="6027"/>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8" name="Freeform: Shape 1197">
                <a:extLst>
                  <a:ext uri="{FF2B5EF4-FFF2-40B4-BE49-F238E27FC236}">
                    <a16:creationId xmlns:a16="http://schemas.microsoft.com/office/drawing/2014/main" id="{6A38FD3E-7FBC-81ED-BB56-82D2FD2DD897}"/>
                  </a:ext>
                </a:extLst>
              </p:cNvPr>
              <p:cNvSpPr/>
              <p:nvPr/>
            </p:nvSpPr>
            <p:spPr>
              <a:xfrm>
                <a:off x="10855213" y="6109305"/>
                <a:ext cx="15289" cy="47479"/>
              </a:xfrm>
              <a:custGeom>
                <a:avLst/>
                <a:gdLst>
                  <a:gd name="connsiteX0" fmla="*/ 10484 w 15289"/>
                  <a:gd name="connsiteY0" fmla="*/ 29480 h 47479"/>
                  <a:gd name="connsiteX1" fmla="*/ 8300 w 15289"/>
                  <a:gd name="connsiteY1" fmla="*/ 46517 h 47479"/>
                  <a:gd name="connsiteX2" fmla="*/ 0 w 15289"/>
                  <a:gd name="connsiteY2" fmla="*/ 46517 h 47479"/>
                  <a:gd name="connsiteX3" fmla="*/ 2475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4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484" y="29480"/>
                    </a:moveTo>
                    <a:cubicBezTo>
                      <a:pt x="9465" y="37052"/>
                      <a:pt x="8446" y="44042"/>
                      <a:pt x="8300" y="46517"/>
                    </a:cubicBezTo>
                    <a:lnTo>
                      <a:pt x="0" y="46517"/>
                    </a:lnTo>
                    <a:cubicBezTo>
                      <a:pt x="0" y="44042"/>
                      <a:pt x="1019" y="40110"/>
                      <a:pt x="2475" y="31081"/>
                    </a:cubicBezTo>
                    <a:cubicBezTo>
                      <a:pt x="3931" y="22053"/>
                      <a:pt x="4368" y="16519"/>
                      <a:pt x="4660" y="13752"/>
                    </a:cubicBezTo>
                    <a:lnTo>
                      <a:pt x="12960" y="13752"/>
                    </a:lnTo>
                    <a:cubicBezTo>
                      <a:pt x="12087" y="18704"/>
                      <a:pt x="11504" y="22490"/>
                      <a:pt x="10484" y="29771"/>
                    </a:cubicBezTo>
                    <a:moveTo>
                      <a:pt x="10484" y="7055"/>
                    </a:moveTo>
                    <a:cubicBezTo>
                      <a:pt x="8155" y="7055"/>
                      <a:pt x="5824" y="5889"/>
                      <a:pt x="5824" y="3268"/>
                    </a:cubicBezTo>
                    <a:cubicBezTo>
                      <a:pt x="5883" y="793"/>
                      <a:pt x="7892" y="-1100"/>
                      <a:pt x="10295" y="-954"/>
                    </a:cubicBezTo>
                    <a:cubicBezTo>
                      <a:pt x="10456" y="-954"/>
                      <a:pt x="10616" y="-954"/>
                      <a:pt x="10776" y="-954"/>
                    </a:cubicBezTo>
                    <a:cubicBezTo>
                      <a:pt x="13105" y="-954"/>
                      <a:pt x="15290" y="64"/>
                      <a:pt x="15290" y="2831"/>
                    </a:cubicBezTo>
                    <a:cubicBezTo>
                      <a:pt x="15130" y="5307"/>
                      <a:pt x="12989"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9" name="Freeform: Shape 1198">
                <a:extLst>
                  <a:ext uri="{FF2B5EF4-FFF2-40B4-BE49-F238E27FC236}">
                    <a16:creationId xmlns:a16="http://schemas.microsoft.com/office/drawing/2014/main" id="{BB9F6489-AFF9-CD31-78D8-AAF7CEA2D269}"/>
                  </a:ext>
                </a:extLst>
              </p:cNvPr>
              <p:cNvSpPr/>
              <p:nvPr/>
            </p:nvSpPr>
            <p:spPr>
              <a:xfrm>
                <a:off x="10872250" y="6123474"/>
                <a:ext cx="24755" cy="33310"/>
              </a:xfrm>
              <a:custGeom>
                <a:avLst/>
                <a:gdLst>
                  <a:gd name="connsiteX0" fmla="*/ 22134 w 24755"/>
                  <a:gd name="connsiteY0" fmla="*/ 6864 h 33310"/>
                  <a:gd name="connsiteX1" fmla="*/ 18930 w 24755"/>
                  <a:gd name="connsiteY1" fmla="*/ 5845 h 33310"/>
                  <a:gd name="connsiteX2" fmla="*/ 10194 w 24755"/>
                  <a:gd name="connsiteY2" fmla="*/ 14874 h 33310"/>
                  <a:gd name="connsiteX3" fmla="*/ 9174 w 24755"/>
                  <a:gd name="connsiteY3" fmla="*/ 22300 h 33310"/>
                  <a:gd name="connsiteX4" fmla="*/ 8009 w 24755"/>
                  <a:gd name="connsiteY4" fmla="*/ 32348 h 33310"/>
                  <a:gd name="connsiteX5" fmla="*/ 0 w 24755"/>
                  <a:gd name="connsiteY5" fmla="*/ 32348 h 33310"/>
                  <a:gd name="connsiteX6" fmla="*/ 2330 w 24755"/>
                  <a:gd name="connsiteY6" fmla="*/ 16476 h 33310"/>
                  <a:gd name="connsiteX7" fmla="*/ 3932 w 24755"/>
                  <a:gd name="connsiteY7" fmla="*/ -417 h 33310"/>
                  <a:gd name="connsiteX8" fmla="*/ 11795 w 24755"/>
                  <a:gd name="connsiteY8" fmla="*/ -417 h 33310"/>
                  <a:gd name="connsiteX9" fmla="*/ 11795 w 24755"/>
                  <a:gd name="connsiteY9" fmla="*/ 7302 h 33310"/>
                  <a:gd name="connsiteX10" fmla="*/ 21843 w 24755"/>
                  <a:gd name="connsiteY10" fmla="*/ -853 h 33310"/>
                  <a:gd name="connsiteX11" fmla="*/ 24756 w 24755"/>
                  <a:gd name="connsiteY11" fmla="*/ -853 h 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5" h="33310">
                    <a:moveTo>
                      <a:pt x="22134" y="6864"/>
                    </a:moveTo>
                    <a:cubicBezTo>
                      <a:pt x="21202" y="6137"/>
                      <a:pt x="20081" y="5845"/>
                      <a:pt x="18930" y="5845"/>
                    </a:cubicBezTo>
                    <a:cubicBezTo>
                      <a:pt x="15873" y="5845"/>
                      <a:pt x="12960" y="8321"/>
                      <a:pt x="10194" y="14874"/>
                    </a:cubicBezTo>
                    <a:lnTo>
                      <a:pt x="9174" y="22300"/>
                    </a:lnTo>
                    <a:cubicBezTo>
                      <a:pt x="9174" y="25650"/>
                      <a:pt x="8155" y="29290"/>
                      <a:pt x="8009" y="32348"/>
                    </a:cubicBezTo>
                    <a:lnTo>
                      <a:pt x="0" y="32348"/>
                    </a:lnTo>
                    <a:cubicBezTo>
                      <a:pt x="0" y="27979"/>
                      <a:pt x="1456" y="23174"/>
                      <a:pt x="2330" y="16476"/>
                    </a:cubicBezTo>
                    <a:cubicBezTo>
                      <a:pt x="3321" y="10942"/>
                      <a:pt x="3859" y="5263"/>
                      <a:pt x="3932" y="-417"/>
                    </a:cubicBezTo>
                    <a:lnTo>
                      <a:pt x="11795" y="-417"/>
                    </a:lnTo>
                    <a:cubicBezTo>
                      <a:pt x="11955" y="2204"/>
                      <a:pt x="11955" y="4681"/>
                      <a:pt x="11795" y="7302"/>
                    </a:cubicBezTo>
                    <a:cubicBezTo>
                      <a:pt x="14853" y="1477"/>
                      <a:pt x="18057" y="-853"/>
                      <a:pt x="21843" y="-853"/>
                    </a:cubicBezTo>
                    <a:cubicBezTo>
                      <a:pt x="22804" y="-999"/>
                      <a:pt x="23795" y="-999"/>
                      <a:pt x="24756" y="-853"/>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0" name="Freeform: Shape 1199">
                <a:extLst>
                  <a:ext uri="{FF2B5EF4-FFF2-40B4-BE49-F238E27FC236}">
                    <a16:creationId xmlns:a16="http://schemas.microsoft.com/office/drawing/2014/main" id="{90D3A557-5EAA-0F65-035E-CE1C1F1053A4}"/>
                  </a:ext>
                </a:extLst>
              </p:cNvPr>
              <p:cNvSpPr/>
              <p:nvPr/>
            </p:nvSpPr>
            <p:spPr>
              <a:xfrm>
                <a:off x="10895986" y="6109305"/>
                <a:ext cx="15289" cy="47479"/>
              </a:xfrm>
              <a:custGeom>
                <a:avLst/>
                <a:gdLst>
                  <a:gd name="connsiteX0" fmla="*/ 10630 w 15289"/>
                  <a:gd name="connsiteY0" fmla="*/ 29480 h 47479"/>
                  <a:gd name="connsiteX1" fmla="*/ 8300 w 15289"/>
                  <a:gd name="connsiteY1" fmla="*/ 46517 h 47479"/>
                  <a:gd name="connsiteX2" fmla="*/ 0 w 15289"/>
                  <a:gd name="connsiteY2" fmla="*/ 46517 h 47479"/>
                  <a:gd name="connsiteX3" fmla="*/ 2330 w 15289"/>
                  <a:gd name="connsiteY3" fmla="*/ 31081 h 47479"/>
                  <a:gd name="connsiteX4" fmla="*/ 4660 w 15289"/>
                  <a:gd name="connsiteY4" fmla="*/ 13752 h 47479"/>
                  <a:gd name="connsiteX5" fmla="*/ 12960 w 15289"/>
                  <a:gd name="connsiteY5" fmla="*/ 13752 h 47479"/>
                  <a:gd name="connsiteX6" fmla="*/ 10484 w 15289"/>
                  <a:gd name="connsiteY6" fmla="*/ 29771 h 47479"/>
                  <a:gd name="connsiteX7" fmla="*/ 10484 w 15289"/>
                  <a:gd name="connsiteY7" fmla="*/ 7055 h 47479"/>
                  <a:gd name="connsiteX8" fmla="*/ 5825 w 15289"/>
                  <a:gd name="connsiteY8" fmla="*/ 3268 h 47479"/>
                  <a:gd name="connsiteX9" fmla="*/ 10295 w 15289"/>
                  <a:gd name="connsiteY9" fmla="*/ -954 h 47479"/>
                  <a:gd name="connsiteX10" fmla="*/ 10776 w 15289"/>
                  <a:gd name="connsiteY10" fmla="*/ -954 h 47479"/>
                  <a:gd name="connsiteX11" fmla="*/ 15290 w 15289"/>
                  <a:gd name="connsiteY11" fmla="*/ 2831 h 47479"/>
                  <a:gd name="connsiteX12" fmla="*/ 10499 w 15289"/>
                  <a:gd name="connsiteY12" fmla="*/ 7055 h 47479"/>
                  <a:gd name="connsiteX13" fmla="*/ 10484 w 15289"/>
                  <a:gd name="connsiteY13" fmla="*/ 7055 h 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9" h="47479">
                    <a:moveTo>
                      <a:pt x="10630" y="29480"/>
                    </a:moveTo>
                    <a:cubicBezTo>
                      <a:pt x="9611" y="37052"/>
                      <a:pt x="8592" y="44042"/>
                      <a:pt x="8300" y="46517"/>
                    </a:cubicBezTo>
                    <a:lnTo>
                      <a:pt x="0" y="46517"/>
                    </a:lnTo>
                    <a:cubicBezTo>
                      <a:pt x="0" y="44042"/>
                      <a:pt x="1019" y="40110"/>
                      <a:pt x="2330" y="31081"/>
                    </a:cubicBezTo>
                    <a:cubicBezTo>
                      <a:pt x="3640" y="22053"/>
                      <a:pt x="4223" y="16519"/>
                      <a:pt x="4660" y="13752"/>
                    </a:cubicBezTo>
                    <a:lnTo>
                      <a:pt x="12960" y="13752"/>
                    </a:lnTo>
                    <a:cubicBezTo>
                      <a:pt x="12087" y="18704"/>
                      <a:pt x="11504" y="22490"/>
                      <a:pt x="10484" y="29771"/>
                    </a:cubicBezTo>
                    <a:moveTo>
                      <a:pt x="10484" y="7055"/>
                    </a:moveTo>
                    <a:cubicBezTo>
                      <a:pt x="8155" y="7055"/>
                      <a:pt x="5825" y="5889"/>
                      <a:pt x="5825" y="3268"/>
                    </a:cubicBezTo>
                    <a:cubicBezTo>
                      <a:pt x="5883" y="793"/>
                      <a:pt x="7892" y="-1100"/>
                      <a:pt x="10295" y="-954"/>
                    </a:cubicBezTo>
                    <a:cubicBezTo>
                      <a:pt x="10456" y="-954"/>
                      <a:pt x="10616" y="-954"/>
                      <a:pt x="10776" y="-954"/>
                    </a:cubicBezTo>
                    <a:cubicBezTo>
                      <a:pt x="13106" y="-954"/>
                      <a:pt x="15290" y="64"/>
                      <a:pt x="15290" y="2831"/>
                    </a:cubicBezTo>
                    <a:cubicBezTo>
                      <a:pt x="15130" y="5307"/>
                      <a:pt x="12990" y="7200"/>
                      <a:pt x="10499" y="7055"/>
                    </a:cubicBezTo>
                    <a:cubicBezTo>
                      <a:pt x="10499" y="7055"/>
                      <a:pt x="10484" y="7055"/>
                      <a:pt x="10484" y="7055"/>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1" name="Freeform: Shape 1200">
                <a:extLst>
                  <a:ext uri="{FF2B5EF4-FFF2-40B4-BE49-F238E27FC236}">
                    <a16:creationId xmlns:a16="http://schemas.microsoft.com/office/drawing/2014/main" id="{B2F26DB0-A41F-1BBF-4709-4196E38CE98D}"/>
                  </a:ext>
                </a:extLst>
              </p:cNvPr>
              <p:cNvSpPr/>
              <p:nvPr/>
            </p:nvSpPr>
            <p:spPr>
              <a:xfrm>
                <a:off x="10912587" y="6123729"/>
                <a:ext cx="32280" cy="33055"/>
              </a:xfrm>
              <a:custGeom>
                <a:avLst/>
                <a:gdLst>
                  <a:gd name="connsiteX0" fmla="*/ 31891 w 32280"/>
                  <a:gd name="connsiteY0" fmla="*/ 13454 h 33055"/>
                  <a:gd name="connsiteX1" fmla="*/ 30580 w 32280"/>
                  <a:gd name="connsiteY1" fmla="*/ 22191 h 33055"/>
                  <a:gd name="connsiteX2" fmla="*/ 29270 w 32280"/>
                  <a:gd name="connsiteY2" fmla="*/ 32093 h 33055"/>
                  <a:gd name="connsiteX3" fmla="*/ 21260 w 32280"/>
                  <a:gd name="connsiteY3" fmla="*/ 32093 h 33055"/>
                  <a:gd name="connsiteX4" fmla="*/ 23590 w 32280"/>
                  <a:gd name="connsiteY4" fmla="*/ 14910 h 33055"/>
                  <a:gd name="connsiteX5" fmla="*/ 23590 w 32280"/>
                  <a:gd name="connsiteY5" fmla="*/ 9959 h 33055"/>
                  <a:gd name="connsiteX6" fmla="*/ 20386 w 32280"/>
                  <a:gd name="connsiteY6" fmla="*/ 5154 h 33055"/>
                  <a:gd name="connsiteX7" fmla="*/ 10776 w 32280"/>
                  <a:gd name="connsiteY7" fmla="*/ 12726 h 33055"/>
                  <a:gd name="connsiteX8" fmla="*/ 8155 w 32280"/>
                  <a:gd name="connsiteY8" fmla="*/ 32093 h 33055"/>
                  <a:gd name="connsiteX9" fmla="*/ 0 w 32280"/>
                  <a:gd name="connsiteY9" fmla="*/ 32093 h 33055"/>
                  <a:gd name="connsiteX10" fmla="*/ 2475 w 32280"/>
                  <a:gd name="connsiteY10" fmla="*/ 15347 h 33055"/>
                  <a:gd name="connsiteX11" fmla="*/ 3495 w 32280"/>
                  <a:gd name="connsiteY11" fmla="*/ -526 h 33055"/>
                  <a:gd name="connsiteX12" fmla="*/ 11649 w 32280"/>
                  <a:gd name="connsiteY12" fmla="*/ -526 h 33055"/>
                  <a:gd name="connsiteX13" fmla="*/ 11649 w 32280"/>
                  <a:gd name="connsiteY13" fmla="*/ 7192 h 33055"/>
                  <a:gd name="connsiteX14" fmla="*/ 24900 w 32280"/>
                  <a:gd name="connsiteY14" fmla="*/ -962 h 33055"/>
                  <a:gd name="connsiteX15" fmla="*/ 32181 w 32280"/>
                  <a:gd name="connsiteY15" fmla="*/ 7629 h 33055"/>
                  <a:gd name="connsiteX16" fmla="*/ 32181 w 32280"/>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80" h="33055">
                    <a:moveTo>
                      <a:pt x="31891" y="13454"/>
                    </a:moveTo>
                    <a:lnTo>
                      <a:pt x="30580" y="22191"/>
                    </a:lnTo>
                    <a:cubicBezTo>
                      <a:pt x="30580" y="25685"/>
                      <a:pt x="29560" y="29035"/>
                      <a:pt x="29270" y="32093"/>
                    </a:cubicBezTo>
                    <a:lnTo>
                      <a:pt x="21260" y="32093"/>
                    </a:lnTo>
                    <a:lnTo>
                      <a:pt x="23590" y="14910"/>
                    </a:lnTo>
                    <a:cubicBezTo>
                      <a:pt x="23721" y="13308"/>
                      <a:pt x="23721" y="11561"/>
                      <a:pt x="23590" y="9959"/>
                    </a:cubicBezTo>
                    <a:cubicBezTo>
                      <a:pt x="23590" y="6755"/>
                      <a:pt x="22279" y="5154"/>
                      <a:pt x="20386" y="5154"/>
                    </a:cubicBezTo>
                    <a:cubicBezTo>
                      <a:pt x="18493" y="5154"/>
                      <a:pt x="15436" y="6319"/>
                      <a:pt x="10776" y="12726"/>
                    </a:cubicBezTo>
                    <a:cubicBezTo>
                      <a:pt x="10776" y="12726"/>
                      <a:pt x="8445" y="30200"/>
                      <a:pt x="8155" y="32093"/>
                    </a:cubicBezTo>
                    <a:lnTo>
                      <a:pt x="0" y="32093"/>
                    </a:lnTo>
                    <a:cubicBezTo>
                      <a:pt x="874" y="26996"/>
                      <a:pt x="1747" y="20881"/>
                      <a:pt x="2475" y="15347"/>
                    </a:cubicBezTo>
                    <a:cubicBezTo>
                      <a:pt x="3538" y="10105"/>
                      <a:pt x="3888" y="4716"/>
                      <a:pt x="3495" y="-526"/>
                    </a:cubicBezTo>
                    <a:lnTo>
                      <a:pt x="11649" y="-526"/>
                    </a:lnTo>
                    <a:cubicBezTo>
                      <a:pt x="11912" y="2095"/>
                      <a:pt x="11912" y="4571"/>
                      <a:pt x="11649" y="7192"/>
                    </a:cubicBezTo>
                    <a:cubicBezTo>
                      <a:pt x="17183" y="57"/>
                      <a:pt x="20969" y="-962"/>
                      <a:pt x="24900" y="-962"/>
                    </a:cubicBezTo>
                    <a:cubicBezTo>
                      <a:pt x="28832" y="-962"/>
                      <a:pt x="32181" y="1659"/>
                      <a:pt x="32181" y="7629"/>
                    </a:cubicBezTo>
                    <a:cubicBezTo>
                      <a:pt x="32313" y="9813"/>
                      <a:pt x="32313" y="11852"/>
                      <a:pt x="32181"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2" name="Freeform: Shape 1201">
                <a:extLst>
                  <a:ext uri="{FF2B5EF4-FFF2-40B4-BE49-F238E27FC236}">
                    <a16:creationId xmlns:a16="http://schemas.microsoft.com/office/drawing/2014/main" id="{D8B25B93-C809-7328-E696-52C696E7F770}"/>
                  </a:ext>
                </a:extLst>
              </p:cNvPr>
              <p:cNvSpPr/>
              <p:nvPr/>
            </p:nvSpPr>
            <p:spPr>
              <a:xfrm>
                <a:off x="10948118" y="6122418"/>
                <a:ext cx="34074" cy="49839"/>
              </a:xfrm>
              <a:custGeom>
                <a:avLst/>
                <a:gdLst>
                  <a:gd name="connsiteX0" fmla="*/ 31453 w 34074"/>
                  <a:gd name="connsiteY0" fmla="*/ 15347 h 49839"/>
                  <a:gd name="connsiteX1" fmla="*/ 28541 w 34074"/>
                  <a:gd name="connsiteY1" fmla="*/ 34277 h 49839"/>
                  <a:gd name="connsiteX2" fmla="*/ 9902 w 34074"/>
                  <a:gd name="connsiteY2" fmla="*/ 48839 h 49839"/>
                  <a:gd name="connsiteX3" fmla="*/ 0 w 34074"/>
                  <a:gd name="connsiteY3" fmla="*/ 46364 h 49839"/>
                  <a:gd name="connsiteX4" fmla="*/ 1019 w 34074"/>
                  <a:gd name="connsiteY4" fmla="*/ 39520 h 49839"/>
                  <a:gd name="connsiteX5" fmla="*/ 10484 w 34074"/>
                  <a:gd name="connsiteY5" fmla="*/ 42869 h 49839"/>
                  <a:gd name="connsiteX6" fmla="*/ 20823 w 34074"/>
                  <a:gd name="connsiteY6" fmla="*/ 33695 h 49839"/>
                  <a:gd name="connsiteX7" fmla="*/ 22425 w 34074"/>
                  <a:gd name="connsiteY7" fmla="*/ 24813 h 49839"/>
                  <a:gd name="connsiteX8" fmla="*/ 10048 w 34074"/>
                  <a:gd name="connsiteY8" fmla="*/ 33404 h 49839"/>
                  <a:gd name="connsiteX9" fmla="*/ 1893 w 34074"/>
                  <a:gd name="connsiteY9" fmla="*/ 22192 h 49839"/>
                  <a:gd name="connsiteX10" fmla="*/ 22571 w 34074"/>
                  <a:gd name="connsiteY10" fmla="*/ -962 h 49839"/>
                  <a:gd name="connsiteX11" fmla="*/ 28541 w 34074"/>
                  <a:gd name="connsiteY11" fmla="*/ 57 h 49839"/>
                  <a:gd name="connsiteX12" fmla="*/ 34074 w 34074"/>
                  <a:gd name="connsiteY12" fmla="*/ -817 h 49839"/>
                  <a:gd name="connsiteX13" fmla="*/ 31453 w 34074"/>
                  <a:gd name="connsiteY13" fmla="*/ 14619 h 49839"/>
                  <a:gd name="connsiteX14" fmla="*/ 21260 w 34074"/>
                  <a:gd name="connsiteY14" fmla="*/ 5154 h 49839"/>
                  <a:gd name="connsiteX15" fmla="*/ 9902 w 34074"/>
                  <a:gd name="connsiteY15" fmla="*/ 20735 h 49839"/>
                  <a:gd name="connsiteX16" fmla="*/ 13397 w 34074"/>
                  <a:gd name="connsiteY16" fmla="*/ 26706 h 49839"/>
                  <a:gd name="connsiteX17" fmla="*/ 23153 w 34074"/>
                  <a:gd name="connsiteY17" fmla="*/ 18260 h 49839"/>
                  <a:gd name="connsiteX18" fmla="*/ 25192 w 34074"/>
                  <a:gd name="connsiteY18" fmla="*/ 6173 h 49839"/>
                  <a:gd name="connsiteX19" fmla="*/ 21260 w 34074"/>
                  <a:gd name="connsiteY19" fmla="*/ 5154 h 4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74" h="49839">
                    <a:moveTo>
                      <a:pt x="31453" y="15347"/>
                    </a:moveTo>
                    <a:cubicBezTo>
                      <a:pt x="30143" y="25395"/>
                      <a:pt x="29560" y="29909"/>
                      <a:pt x="28541" y="34277"/>
                    </a:cubicBezTo>
                    <a:cubicBezTo>
                      <a:pt x="26866" y="43161"/>
                      <a:pt x="18887" y="49422"/>
                      <a:pt x="9902" y="48839"/>
                    </a:cubicBezTo>
                    <a:cubicBezTo>
                      <a:pt x="6451" y="48839"/>
                      <a:pt x="3073" y="47966"/>
                      <a:pt x="0" y="46364"/>
                    </a:cubicBezTo>
                    <a:lnTo>
                      <a:pt x="1019" y="39520"/>
                    </a:lnTo>
                    <a:cubicBezTo>
                      <a:pt x="3713" y="41704"/>
                      <a:pt x="7048" y="42869"/>
                      <a:pt x="10484" y="42869"/>
                    </a:cubicBezTo>
                    <a:cubicBezTo>
                      <a:pt x="15771" y="42869"/>
                      <a:pt x="20226" y="38937"/>
                      <a:pt x="20823" y="33695"/>
                    </a:cubicBezTo>
                    <a:cubicBezTo>
                      <a:pt x="21537" y="30783"/>
                      <a:pt x="22076" y="27870"/>
                      <a:pt x="22425" y="24813"/>
                    </a:cubicBezTo>
                    <a:cubicBezTo>
                      <a:pt x="17765" y="31220"/>
                      <a:pt x="13834" y="33404"/>
                      <a:pt x="10048" y="33404"/>
                    </a:cubicBezTo>
                    <a:cubicBezTo>
                      <a:pt x="6262" y="33404"/>
                      <a:pt x="1893" y="28890"/>
                      <a:pt x="1893" y="22192"/>
                    </a:cubicBezTo>
                    <a:cubicBezTo>
                      <a:pt x="1383" y="10105"/>
                      <a:pt x="10557" y="-89"/>
                      <a:pt x="22571" y="-962"/>
                    </a:cubicBezTo>
                    <a:cubicBezTo>
                      <a:pt x="24610" y="-962"/>
                      <a:pt x="26634" y="-671"/>
                      <a:pt x="28541" y="57"/>
                    </a:cubicBezTo>
                    <a:lnTo>
                      <a:pt x="34074" y="-817"/>
                    </a:lnTo>
                    <a:cubicBezTo>
                      <a:pt x="34074" y="2096"/>
                      <a:pt x="32619" y="6756"/>
                      <a:pt x="31453" y="14619"/>
                    </a:cubicBezTo>
                    <a:moveTo>
                      <a:pt x="21260" y="5154"/>
                    </a:moveTo>
                    <a:cubicBezTo>
                      <a:pt x="15872" y="5154"/>
                      <a:pt x="9902" y="12144"/>
                      <a:pt x="9902" y="20735"/>
                    </a:cubicBezTo>
                    <a:cubicBezTo>
                      <a:pt x="9902" y="24958"/>
                      <a:pt x="11358" y="26706"/>
                      <a:pt x="13397" y="26706"/>
                    </a:cubicBezTo>
                    <a:cubicBezTo>
                      <a:pt x="15436" y="26706"/>
                      <a:pt x="18785" y="24085"/>
                      <a:pt x="23153" y="18260"/>
                    </a:cubicBezTo>
                    <a:cubicBezTo>
                      <a:pt x="23153" y="14911"/>
                      <a:pt x="24900" y="8066"/>
                      <a:pt x="25192" y="6173"/>
                    </a:cubicBezTo>
                    <a:cubicBezTo>
                      <a:pt x="24012" y="5445"/>
                      <a:pt x="22644" y="5154"/>
                      <a:pt x="21260"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3" name="Freeform: Shape 1202">
                <a:extLst>
                  <a:ext uri="{FF2B5EF4-FFF2-40B4-BE49-F238E27FC236}">
                    <a16:creationId xmlns:a16="http://schemas.microsoft.com/office/drawing/2014/main" id="{2A427ED1-5DD9-58BC-4CFC-F33CA4ECF1F2}"/>
                  </a:ext>
                </a:extLst>
              </p:cNvPr>
              <p:cNvSpPr/>
              <p:nvPr/>
            </p:nvSpPr>
            <p:spPr>
              <a:xfrm>
                <a:off x="11000541" y="6123729"/>
                <a:ext cx="32328" cy="33055"/>
              </a:xfrm>
              <a:custGeom>
                <a:avLst/>
                <a:gdLst>
                  <a:gd name="connsiteX0" fmla="*/ 31891 w 32328"/>
                  <a:gd name="connsiteY0" fmla="*/ 13454 h 33055"/>
                  <a:gd name="connsiteX1" fmla="*/ 30581 w 32328"/>
                  <a:gd name="connsiteY1" fmla="*/ 22191 h 33055"/>
                  <a:gd name="connsiteX2" fmla="*/ 29270 w 32328"/>
                  <a:gd name="connsiteY2" fmla="*/ 32093 h 33055"/>
                  <a:gd name="connsiteX3" fmla="*/ 21261 w 32328"/>
                  <a:gd name="connsiteY3" fmla="*/ 32093 h 33055"/>
                  <a:gd name="connsiteX4" fmla="*/ 23590 w 32328"/>
                  <a:gd name="connsiteY4" fmla="*/ 14910 h 33055"/>
                  <a:gd name="connsiteX5" fmla="*/ 23590 w 32328"/>
                  <a:gd name="connsiteY5" fmla="*/ 9959 h 33055"/>
                  <a:gd name="connsiteX6" fmla="*/ 20387 w 32328"/>
                  <a:gd name="connsiteY6" fmla="*/ 5154 h 33055"/>
                  <a:gd name="connsiteX7" fmla="*/ 10776 w 32328"/>
                  <a:gd name="connsiteY7" fmla="*/ 12726 h 33055"/>
                  <a:gd name="connsiteX8" fmla="*/ 8155 w 32328"/>
                  <a:gd name="connsiteY8" fmla="*/ 32093 h 33055"/>
                  <a:gd name="connsiteX9" fmla="*/ 0 w 32328"/>
                  <a:gd name="connsiteY9" fmla="*/ 32093 h 33055"/>
                  <a:gd name="connsiteX10" fmla="*/ 2621 w 32328"/>
                  <a:gd name="connsiteY10" fmla="*/ 15347 h 33055"/>
                  <a:gd name="connsiteX11" fmla="*/ 3640 w 32328"/>
                  <a:gd name="connsiteY11" fmla="*/ -526 h 33055"/>
                  <a:gd name="connsiteX12" fmla="*/ 11795 w 32328"/>
                  <a:gd name="connsiteY12" fmla="*/ -526 h 33055"/>
                  <a:gd name="connsiteX13" fmla="*/ 11795 w 32328"/>
                  <a:gd name="connsiteY13" fmla="*/ 7192 h 33055"/>
                  <a:gd name="connsiteX14" fmla="*/ 25192 w 32328"/>
                  <a:gd name="connsiteY14" fmla="*/ -962 h 33055"/>
                  <a:gd name="connsiteX15" fmla="*/ 32328 w 32328"/>
                  <a:gd name="connsiteY15" fmla="*/ 7629 h 33055"/>
                  <a:gd name="connsiteX16" fmla="*/ 32328 w 32328"/>
                  <a:gd name="connsiteY16" fmla="*/ 14036 h 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28" h="33055">
                    <a:moveTo>
                      <a:pt x="31891" y="13454"/>
                    </a:moveTo>
                    <a:lnTo>
                      <a:pt x="30581" y="22191"/>
                    </a:lnTo>
                    <a:cubicBezTo>
                      <a:pt x="30581" y="25685"/>
                      <a:pt x="29561" y="29035"/>
                      <a:pt x="29270" y="32093"/>
                    </a:cubicBezTo>
                    <a:lnTo>
                      <a:pt x="21261" y="32093"/>
                    </a:lnTo>
                    <a:lnTo>
                      <a:pt x="23590" y="14910"/>
                    </a:lnTo>
                    <a:cubicBezTo>
                      <a:pt x="23736" y="13308"/>
                      <a:pt x="23736" y="11561"/>
                      <a:pt x="23590" y="9959"/>
                    </a:cubicBezTo>
                    <a:cubicBezTo>
                      <a:pt x="23590" y="6755"/>
                      <a:pt x="22425" y="5154"/>
                      <a:pt x="20387" y="5154"/>
                    </a:cubicBezTo>
                    <a:cubicBezTo>
                      <a:pt x="18348" y="5154"/>
                      <a:pt x="15581" y="6319"/>
                      <a:pt x="10776" y="12726"/>
                    </a:cubicBezTo>
                    <a:cubicBezTo>
                      <a:pt x="10776" y="12726"/>
                      <a:pt x="8446" y="30200"/>
                      <a:pt x="8155" y="32093"/>
                    </a:cubicBezTo>
                    <a:lnTo>
                      <a:pt x="0" y="32093"/>
                    </a:lnTo>
                    <a:cubicBezTo>
                      <a:pt x="874" y="26996"/>
                      <a:pt x="1893" y="20881"/>
                      <a:pt x="2621" y="15347"/>
                    </a:cubicBezTo>
                    <a:cubicBezTo>
                      <a:pt x="3524" y="10105"/>
                      <a:pt x="3859" y="4716"/>
                      <a:pt x="3640" y="-526"/>
                    </a:cubicBezTo>
                    <a:lnTo>
                      <a:pt x="11795" y="-526"/>
                    </a:lnTo>
                    <a:cubicBezTo>
                      <a:pt x="12028" y="2095"/>
                      <a:pt x="12028" y="4571"/>
                      <a:pt x="11795" y="7192"/>
                    </a:cubicBezTo>
                    <a:cubicBezTo>
                      <a:pt x="17475" y="57"/>
                      <a:pt x="21261" y="-962"/>
                      <a:pt x="25192" y="-962"/>
                    </a:cubicBezTo>
                    <a:cubicBezTo>
                      <a:pt x="29124" y="-962"/>
                      <a:pt x="32328" y="1659"/>
                      <a:pt x="32328" y="7629"/>
                    </a:cubicBezTo>
                    <a:cubicBezTo>
                      <a:pt x="32328" y="9376"/>
                      <a:pt x="32328" y="12143"/>
                      <a:pt x="32328" y="14036"/>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4" name="Freeform: Shape 1203">
                <a:extLst>
                  <a:ext uri="{FF2B5EF4-FFF2-40B4-BE49-F238E27FC236}">
                    <a16:creationId xmlns:a16="http://schemas.microsoft.com/office/drawing/2014/main" id="{79FA35E1-4705-7320-1E15-5ED6F5F0CE90}"/>
                  </a:ext>
                </a:extLst>
              </p:cNvPr>
              <p:cNvSpPr/>
              <p:nvPr/>
            </p:nvSpPr>
            <p:spPr>
              <a:xfrm>
                <a:off x="11037513" y="6123146"/>
                <a:ext cx="28702" cy="34366"/>
              </a:xfrm>
              <a:custGeom>
                <a:avLst/>
                <a:gdLst>
                  <a:gd name="connsiteX0" fmla="*/ 8025 w 28702"/>
                  <a:gd name="connsiteY0" fmla="*/ 19425 h 34366"/>
                  <a:gd name="connsiteX1" fmla="*/ 8025 w 28702"/>
                  <a:gd name="connsiteY1" fmla="*/ 21318 h 34366"/>
                  <a:gd name="connsiteX2" fmla="*/ 13703 w 28702"/>
                  <a:gd name="connsiteY2" fmla="*/ 27579 h 34366"/>
                  <a:gd name="connsiteX3" fmla="*/ 25062 w 28702"/>
                  <a:gd name="connsiteY3" fmla="*/ 22192 h 34366"/>
                  <a:gd name="connsiteX4" fmla="*/ 25062 w 28702"/>
                  <a:gd name="connsiteY4" fmla="*/ 28307 h 34366"/>
                  <a:gd name="connsiteX5" fmla="*/ 11519 w 28702"/>
                  <a:gd name="connsiteY5" fmla="*/ 33405 h 34366"/>
                  <a:gd name="connsiteX6" fmla="*/ 15 w 28702"/>
                  <a:gd name="connsiteY6" fmla="*/ 20735 h 34366"/>
                  <a:gd name="connsiteX7" fmla="*/ 19528 w 28702"/>
                  <a:gd name="connsiteY7" fmla="*/ -962 h 34366"/>
                  <a:gd name="connsiteX8" fmla="*/ 28702 w 28702"/>
                  <a:gd name="connsiteY8" fmla="*/ 6319 h 34366"/>
                  <a:gd name="connsiteX9" fmla="*/ 7733 w 28702"/>
                  <a:gd name="connsiteY9" fmla="*/ 19425 h 34366"/>
                  <a:gd name="connsiteX10" fmla="*/ 17781 w 28702"/>
                  <a:gd name="connsiteY10" fmla="*/ 4863 h 34366"/>
                  <a:gd name="connsiteX11" fmla="*/ 8170 w 28702"/>
                  <a:gd name="connsiteY11" fmla="*/ 14765 h 34366"/>
                  <a:gd name="connsiteX12" fmla="*/ 21567 w 28702"/>
                  <a:gd name="connsiteY12" fmla="*/ 8066 h 34366"/>
                  <a:gd name="connsiteX13" fmla="*/ 17781 w 28702"/>
                  <a:gd name="connsiteY13" fmla="*/ 4863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02" h="34366">
                    <a:moveTo>
                      <a:pt x="8025" y="19425"/>
                    </a:moveTo>
                    <a:cubicBezTo>
                      <a:pt x="8025" y="19425"/>
                      <a:pt x="8025" y="20590"/>
                      <a:pt x="8025" y="21318"/>
                    </a:cubicBezTo>
                    <a:cubicBezTo>
                      <a:pt x="8025" y="24667"/>
                      <a:pt x="9480" y="27579"/>
                      <a:pt x="13703" y="27579"/>
                    </a:cubicBezTo>
                    <a:cubicBezTo>
                      <a:pt x="17956" y="26997"/>
                      <a:pt x="21931" y="25104"/>
                      <a:pt x="25062" y="22192"/>
                    </a:cubicBezTo>
                    <a:lnTo>
                      <a:pt x="25062" y="28307"/>
                    </a:lnTo>
                    <a:cubicBezTo>
                      <a:pt x="21218" y="31366"/>
                      <a:pt x="16470" y="33259"/>
                      <a:pt x="11519" y="33405"/>
                    </a:cubicBezTo>
                    <a:cubicBezTo>
                      <a:pt x="3947" y="33405"/>
                      <a:pt x="15" y="29181"/>
                      <a:pt x="15" y="20735"/>
                    </a:cubicBezTo>
                    <a:cubicBezTo>
                      <a:pt x="-407" y="9377"/>
                      <a:pt x="8228" y="-233"/>
                      <a:pt x="19528" y="-962"/>
                    </a:cubicBezTo>
                    <a:cubicBezTo>
                      <a:pt x="25790" y="-962"/>
                      <a:pt x="28702" y="2096"/>
                      <a:pt x="28702" y="6319"/>
                    </a:cubicBezTo>
                    <a:cubicBezTo>
                      <a:pt x="28702" y="10542"/>
                      <a:pt x="23315" y="17532"/>
                      <a:pt x="7733" y="19425"/>
                    </a:cubicBezTo>
                    <a:moveTo>
                      <a:pt x="17781" y="4863"/>
                    </a:moveTo>
                    <a:cubicBezTo>
                      <a:pt x="13558" y="4863"/>
                      <a:pt x="9480" y="9231"/>
                      <a:pt x="8170" y="14765"/>
                    </a:cubicBezTo>
                    <a:cubicBezTo>
                      <a:pt x="17344" y="13745"/>
                      <a:pt x="21567" y="11124"/>
                      <a:pt x="21567" y="8066"/>
                    </a:cubicBezTo>
                    <a:cubicBezTo>
                      <a:pt x="21567" y="5009"/>
                      <a:pt x="19092" y="4863"/>
                      <a:pt x="17781" y="4863"/>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5" name="Freeform: Shape 1204">
                <a:extLst>
                  <a:ext uri="{FF2B5EF4-FFF2-40B4-BE49-F238E27FC236}">
                    <a16:creationId xmlns:a16="http://schemas.microsoft.com/office/drawing/2014/main" id="{96BD36D5-8471-246E-07A0-3AEE905E267A}"/>
                  </a:ext>
                </a:extLst>
              </p:cNvPr>
              <p:cNvSpPr/>
              <p:nvPr/>
            </p:nvSpPr>
            <p:spPr>
              <a:xfrm>
                <a:off x="11067963" y="6124165"/>
                <a:ext cx="48200" cy="32764"/>
              </a:xfrm>
              <a:custGeom>
                <a:avLst/>
                <a:gdLst>
                  <a:gd name="connsiteX0" fmla="*/ 43394 w 48200"/>
                  <a:gd name="connsiteY0" fmla="*/ 13891 h 32764"/>
                  <a:gd name="connsiteX1" fmla="*/ 34220 w 48200"/>
                  <a:gd name="connsiteY1" fmla="*/ 31802 h 32764"/>
                  <a:gd name="connsiteX2" fmla="*/ 26503 w 48200"/>
                  <a:gd name="connsiteY2" fmla="*/ 31802 h 32764"/>
                  <a:gd name="connsiteX3" fmla="*/ 24464 w 48200"/>
                  <a:gd name="connsiteY3" fmla="*/ 9959 h 32764"/>
                  <a:gd name="connsiteX4" fmla="*/ 24464 w 48200"/>
                  <a:gd name="connsiteY4" fmla="*/ 7192 h 32764"/>
                  <a:gd name="connsiteX5" fmla="*/ 23590 w 48200"/>
                  <a:gd name="connsiteY5" fmla="*/ 10251 h 32764"/>
                  <a:gd name="connsiteX6" fmla="*/ 14126 w 48200"/>
                  <a:gd name="connsiteY6" fmla="*/ 31802 h 32764"/>
                  <a:gd name="connsiteX7" fmla="*/ 5534 w 48200"/>
                  <a:gd name="connsiteY7" fmla="*/ 31802 h 32764"/>
                  <a:gd name="connsiteX8" fmla="*/ 3495 w 48200"/>
                  <a:gd name="connsiteY8" fmla="*/ 11998 h 32764"/>
                  <a:gd name="connsiteX9" fmla="*/ 0 w 48200"/>
                  <a:gd name="connsiteY9" fmla="*/ -962 h 32764"/>
                  <a:gd name="connsiteX10" fmla="*/ 8009 w 48200"/>
                  <a:gd name="connsiteY10" fmla="*/ -962 h 32764"/>
                  <a:gd name="connsiteX11" fmla="*/ 10630 w 48200"/>
                  <a:gd name="connsiteY11" fmla="*/ 10979 h 32764"/>
                  <a:gd name="connsiteX12" fmla="*/ 11504 w 48200"/>
                  <a:gd name="connsiteY12" fmla="*/ 22482 h 32764"/>
                  <a:gd name="connsiteX13" fmla="*/ 11504 w 48200"/>
                  <a:gd name="connsiteY13" fmla="*/ 25104 h 32764"/>
                  <a:gd name="connsiteX14" fmla="*/ 12377 w 48200"/>
                  <a:gd name="connsiteY14" fmla="*/ 22628 h 32764"/>
                  <a:gd name="connsiteX15" fmla="*/ 22134 w 48200"/>
                  <a:gd name="connsiteY15" fmla="*/ -671 h 32764"/>
                  <a:gd name="connsiteX16" fmla="*/ 28832 w 48200"/>
                  <a:gd name="connsiteY16" fmla="*/ -671 h 32764"/>
                  <a:gd name="connsiteX17" fmla="*/ 31453 w 48200"/>
                  <a:gd name="connsiteY17" fmla="*/ 22628 h 32764"/>
                  <a:gd name="connsiteX18" fmla="*/ 31453 w 48200"/>
                  <a:gd name="connsiteY18" fmla="*/ 25686 h 32764"/>
                  <a:gd name="connsiteX19" fmla="*/ 32473 w 48200"/>
                  <a:gd name="connsiteY19" fmla="*/ 23065 h 32764"/>
                  <a:gd name="connsiteX20" fmla="*/ 37570 w 48200"/>
                  <a:gd name="connsiteY20" fmla="*/ 12434 h 32764"/>
                  <a:gd name="connsiteX21" fmla="*/ 41065 w 48200"/>
                  <a:gd name="connsiteY21" fmla="*/ -671 h 32764"/>
                  <a:gd name="connsiteX22" fmla="*/ 48200 w 48200"/>
                  <a:gd name="connsiteY22" fmla="*/ -671 h 32764"/>
                  <a:gd name="connsiteX23" fmla="*/ 43540 w 48200"/>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200" h="32764">
                    <a:moveTo>
                      <a:pt x="43394" y="13891"/>
                    </a:moveTo>
                    <a:cubicBezTo>
                      <a:pt x="40337" y="21026"/>
                      <a:pt x="36113" y="27725"/>
                      <a:pt x="34220"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1" y="26269"/>
                      <a:pt x="14126" y="31802"/>
                    </a:cubicBezTo>
                    <a:lnTo>
                      <a:pt x="5534" y="31802"/>
                    </a:lnTo>
                    <a:cubicBezTo>
                      <a:pt x="5534" y="27288"/>
                      <a:pt x="4514" y="20153"/>
                      <a:pt x="3495" y="11998"/>
                    </a:cubicBezTo>
                    <a:cubicBezTo>
                      <a:pt x="3349" y="7484"/>
                      <a:pt x="2155" y="2970"/>
                      <a:pt x="0" y="-962"/>
                    </a:cubicBezTo>
                    <a:lnTo>
                      <a:pt x="8009" y="-962"/>
                    </a:lnTo>
                    <a:cubicBezTo>
                      <a:pt x="8009" y="-89"/>
                      <a:pt x="9756" y="2388"/>
                      <a:pt x="10630" y="10979"/>
                    </a:cubicBezTo>
                    <a:cubicBezTo>
                      <a:pt x="10630" y="14473"/>
                      <a:pt x="11359" y="18551"/>
                      <a:pt x="11504" y="22482"/>
                    </a:cubicBezTo>
                    <a:lnTo>
                      <a:pt x="11504" y="25104"/>
                    </a:lnTo>
                    <a:cubicBezTo>
                      <a:pt x="11722" y="24231"/>
                      <a:pt x="12014" y="23356"/>
                      <a:pt x="12377" y="22628"/>
                    </a:cubicBezTo>
                    <a:cubicBezTo>
                      <a:pt x="16033" y="15056"/>
                      <a:pt x="19280" y="7192"/>
                      <a:pt x="22134" y="-671"/>
                    </a:cubicBezTo>
                    <a:lnTo>
                      <a:pt x="28832" y="-671"/>
                    </a:lnTo>
                    <a:cubicBezTo>
                      <a:pt x="29706" y="3552"/>
                      <a:pt x="31017" y="16221"/>
                      <a:pt x="31453" y="22628"/>
                    </a:cubicBezTo>
                    <a:cubicBezTo>
                      <a:pt x="31599" y="23647"/>
                      <a:pt x="31599" y="24667"/>
                      <a:pt x="31453" y="25686"/>
                    </a:cubicBezTo>
                    <a:cubicBezTo>
                      <a:pt x="31891" y="24813"/>
                      <a:pt x="32240" y="23939"/>
                      <a:pt x="32473" y="23065"/>
                    </a:cubicBezTo>
                    <a:cubicBezTo>
                      <a:pt x="34366" y="19571"/>
                      <a:pt x="36056" y="16075"/>
                      <a:pt x="37570" y="12434"/>
                    </a:cubicBezTo>
                    <a:cubicBezTo>
                      <a:pt x="39507" y="8358"/>
                      <a:pt x="40700" y="3843"/>
                      <a:pt x="41065" y="-671"/>
                    </a:cubicBezTo>
                    <a:lnTo>
                      <a:pt x="48200" y="-671"/>
                    </a:lnTo>
                    <a:cubicBezTo>
                      <a:pt x="47341" y="4426"/>
                      <a:pt x="45783" y="9231"/>
                      <a:pt x="43540"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6" name="Freeform: Shape 1205">
                <a:extLst>
                  <a:ext uri="{FF2B5EF4-FFF2-40B4-BE49-F238E27FC236}">
                    <a16:creationId xmlns:a16="http://schemas.microsoft.com/office/drawing/2014/main" id="{C7830E2D-504A-2F6B-1D00-6AE3E248FECA}"/>
                  </a:ext>
                </a:extLst>
              </p:cNvPr>
              <p:cNvSpPr/>
              <p:nvPr/>
            </p:nvSpPr>
            <p:spPr>
              <a:xfrm>
                <a:off x="11131599" y="6124165"/>
                <a:ext cx="48345" cy="32764"/>
              </a:xfrm>
              <a:custGeom>
                <a:avLst/>
                <a:gdLst>
                  <a:gd name="connsiteX0" fmla="*/ 42812 w 48345"/>
                  <a:gd name="connsiteY0" fmla="*/ 13891 h 32764"/>
                  <a:gd name="connsiteX1" fmla="*/ 33638 w 48345"/>
                  <a:gd name="connsiteY1" fmla="*/ 31802 h 32764"/>
                  <a:gd name="connsiteX2" fmla="*/ 26503 w 48345"/>
                  <a:gd name="connsiteY2" fmla="*/ 31802 h 32764"/>
                  <a:gd name="connsiteX3" fmla="*/ 24464 w 48345"/>
                  <a:gd name="connsiteY3" fmla="*/ 9959 h 32764"/>
                  <a:gd name="connsiteX4" fmla="*/ 24464 w 48345"/>
                  <a:gd name="connsiteY4" fmla="*/ 7192 h 32764"/>
                  <a:gd name="connsiteX5" fmla="*/ 23590 w 48345"/>
                  <a:gd name="connsiteY5" fmla="*/ 10251 h 32764"/>
                  <a:gd name="connsiteX6" fmla="*/ 14126 w 48345"/>
                  <a:gd name="connsiteY6" fmla="*/ 31802 h 32764"/>
                  <a:gd name="connsiteX7" fmla="*/ 5534 w 48345"/>
                  <a:gd name="connsiteY7" fmla="*/ 31802 h 32764"/>
                  <a:gd name="connsiteX8" fmla="*/ 3495 w 48345"/>
                  <a:gd name="connsiteY8" fmla="*/ 11998 h 32764"/>
                  <a:gd name="connsiteX9" fmla="*/ 0 w 48345"/>
                  <a:gd name="connsiteY9" fmla="*/ -962 h 32764"/>
                  <a:gd name="connsiteX10" fmla="*/ 8009 w 48345"/>
                  <a:gd name="connsiteY10" fmla="*/ -962 h 32764"/>
                  <a:gd name="connsiteX11" fmla="*/ 10630 w 48345"/>
                  <a:gd name="connsiteY11" fmla="*/ 10979 h 32764"/>
                  <a:gd name="connsiteX12" fmla="*/ 11504 w 48345"/>
                  <a:gd name="connsiteY12" fmla="*/ 22482 h 32764"/>
                  <a:gd name="connsiteX13" fmla="*/ 11504 w 48345"/>
                  <a:gd name="connsiteY13" fmla="*/ 25104 h 32764"/>
                  <a:gd name="connsiteX14" fmla="*/ 12523 w 48345"/>
                  <a:gd name="connsiteY14" fmla="*/ 22628 h 32764"/>
                  <a:gd name="connsiteX15" fmla="*/ 22280 w 48345"/>
                  <a:gd name="connsiteY15" fmla="*/ -671 h 32764"/>
                  <a:gd name="connsiteX16" fmla="*/ 28978 w 48345"/>
                  <a:gd name="connsiteY16" fmla="*/ -671 h 32764"/>
                  <a:gd name="connsiteX17" fmla="*/ 31599 w 48345"/>
                  <a:gd name="connsiteY17" fmla="*/ 22628 h 32764"/>
                  <a:gd name="connsiteX18" fmla="*/ 31599 w 48345"/>
                  <a:gd name="connsiteY18" fmla="*/ 25686 h 32764"/>
                  <a:gd name="connsiteX19" fmla="*/ 32619 w 48345"/>
                  <a:gd name="connsiteY19" fmla="*/ 23065 h 32764"/>
                  <a:gd name="connsiteX20" fmla="*/ 37716 w 48345"/>
                  <a:gd name="connsiteY20" fmla="*/ 12434 h 32764"/>
                  <a:gd name="connsiteX21" fmla="*/ 41211 w 48345"/>
                  <a:gd name="connsiteY21" fmla="*/ -671 h 32764"/>
                  <a:gd name="connsiteX22" fmla="*/ 48346 w 48345"/>
                  <a:gd name="connsiteY22" fmla="*/ -671 h 32764"/>
                  <a:gd name="connsiteX23" fmla="*/ 43686 w 48345"/>
                  <a:gd name="connsiteY23" fmla="*/ 13891 h 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45" h="32764">
                    <a:moveTo>
                      <a:pt x="42812" y="13891"/>
                    </a:moveTo>
                    <a:cubicBezTo>
                      <a:pt x="39754" y="21026"/>
                      <a:pt x="35531" y="27725"/>
                      <a:pt x="33638" y="31802"/>
                    </a:cubicBezTo>
                    <a:lnTo>
                      <a:pt x="26503" y="31802"/>
                    </a:lnTo>
                    <a:cubicBezTo>
                      <a:pt x="26503" y="25395"/>
                      <a:pt x="25047" y="13600"/>
                      <a:pt x="24464" y="9959"/>
                    </a:cubicBezTo>
                    <a:cubicBezTo>
                      <a:pt x="24464" y="9959"/>
                      <a:pt x="24464" y="8212"/>
                      <a:pt x="24464" y="7192"/>
                    </a:cubicBezTo>
                    <a:cubicBezTo>
                      <a:pt x="24304" y="8212"/>
                      <a:pt x="24012" y="9231"/>
                      <a:pt x="23590" y="10251"/>
                    </a:cubicBezTo>
                    <a:cubicBezTo>
                      <a:pt x="22280" y="14037"/>
                      <a:pt x="16892" y="26269"/>
                      <a:pt x="14126" y="31802"/>
                    </a:cubicBezTo>
                    <a:lnTo>
                      <a:pt x="5534" y="31802"/>
                    </a:lnTo>
                    <a:cubicBezTo>
                      <a:pt x="5534" y="27288"/>
                      <a:pt x="4514" y="20153"/>
                      <a:pt x="3495" y="11998"/>
                    </a:cubicBezTo>
                    <a:cubicBezTo>
                      <a:pt x="3349" y="7484"/>
                      <a:pt x="2155" y="2970"/>
                      <a:pt x="0" y="-962"/>
                    </a:cubicBezTo>
                    <a:lnTo>
                      <a:pt x="8009" y="-962"/>
                    </a:lnTo>
                    <a:cubicBezTo>
                      <a:pt x="8738" y="-89"/>
                      <a:pt x="9756" y="2388"/>
                      <a:pt x="10630" y="10979"/>
                    </a:cubicBezTo>
                    <a:cubicBezTo>
                      <a:pt x="10630" y="14473"/>
                      <a:pt x="10630" y="18551"/>
                      <a:pt x="11504" y="22482"/>
                    </a:cubicBezTo>
                    <a:cubicBezTo>
                      <a:pt x="11577" y="23356"/>
                      <a:pt x="11577" y="24231"/>
                      <a:pt x="11504" y="25104"/>
                    </a:cubicBezTo>
                    <a:lnTo>
                      <a:pt x="12523" y="22628"/>
                    </a:lnTo>
                    <a:cubicBezTo>
                      <a:pt x="16179" y="15056"/>
                      <a:pt x="19425" y="7192"/>
                      <a:pt x="22280" y="-671"/>
                    </a:cubicBezTo>
                    <a:lnTo>
                      <a:pt x="28978" y="-671"/>
                    </a:lnTo>
                    <a:cubicBezTo>
                      <a:pt x="29852" y="3552"/>
                      <a:pt x="31163" y="16221"/>
                      <a:pt x="31599" y="22628"/>
                    </a:cubicBezTo>
                    <a:cubicBezTo>
                      <a:pt x="31745" y="23647"/>
                      <a:pt x="31745" y="24667"/>
                      <a:pt x="31599" y="25686"/>
                    </a:cubicBezTo>
                    <a:cubicBezTo>
                      <a:pt x="32036" y="24813"/>
                      <a:pt x="32386" y="23939"/>
                      <a:pt x="32619" y="23065"/>
                    </a:cubicBezTo>
                    <a:cubicBezTo>
                      <a:pt x="34512" y="19571"/>
                      <a:pt x="36201" y="16075"/>
                      <a:pt x="37716" y="12434"/>
                    </a:cubicBezTo>
                    <a:cubicBezTo>
                      <a:pt x="39667" y="8358"/>
                      <a:pt x="40846" y="3843"/>
                      <a:pt x="41211" y="-671"/>
                    </a:cubicBezTo>
                    <a:lnTo>
                      <a:pt x="48346" y="-671"/>
                    </a:lnTo>
                    <a:cubicBezTo>
                      <a:pt x="47486" y="4426"/>
                      <a:pt x="45928" y="9231"/>
                      <a:pt x="43686" y="13891"/>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7" name="Freeform: Shape 1206">
                <a:extLst>
                  <a:ext uri="{FF2B5EF4-FFF2-40B4-BE49-F238E27FC236}">
                    <a16:creationId xmlns:a16="http://schemas.microsoft.com/office/drawing/2014/main" id="{332E1962-7AF1-42C7-2090-7168A637A782}"/>
                  </a:ext>
                </a:extLst>
              </p:cNvPr>
              <p:cNvSpPr/>
              <p:nvPr/>
            </p:nvSpPr>
            <p:spPr>
              <a:xfrm>
                <a:off x="11178872" y="6123146"/>
                <a:ext cx="33254" cy="34366"/>
              </a:xfrm>
              <a:custGeom>
                <a:avLst/>
                <a:gdLst>
                  <a:gd name="connsiteX0" fmla="*/ 32672 w 33254"/>
                  <a:gd name="connsiteY0" fmla="*/ 31802 h 34366"/>
                  <a:gd name="connsiteX1" fmla="*/ 26847 w 33254"/>
                  <a:gd name="connsiteY1" fmla="*/ 33405 h 34366"/>
                  <a:gd name="connsiteX2" fmla="*/ 20876 w 33254"/>
                  <a:gd name="connsiteY2" fmla="*/ 25104 h 34366"/>
                  <a:gd name="connsiteX3" fmla="*/ 8645 w 33254"/>
                  <a:gd name="connsiteY3" fmla="*/ 33405 h 34366"/>
                  <a:gd name="connsiteX4" fmla="*/ 53 w 33254"/>
                  <a:gd name="connsiteY4" fmla="*/ 22483 h 34366"/>
                  <a:gd name="connsiteX5" fmla="*/ 20294 w 33254"/>
                  <a:gd name="connsiteY5" fmla="*/ -962 h 34366"/>
                  <a:gd name="connsiteX6" fmla="*/ 26556 w 33254"/>
                  <a:gd name="connsiteY6" fmla="*/ 57 h 34366"/>
                  <a:gd name="connsiteX7" fmla="*/ 31944 w 33254"/>
                  <a:gd name="connsiteY7" fmla="*/ 57 h 34366"/>
                  <a:gd name="connsiteX8" fmla="*/ 28303 w 33254"/>
                  <a:gd name="connsiteY8" fmla="*/ 24231 h 34366"/>
                  <a:gd name="connsiteX9" fmla="*/ 30924 w 33254"/>
                  <a:gd name="connsiteY9" fmla="*/ 28307 h 34366"/>
                  <a:gd name="connsiteX10" fmla="*/ 33255 w 33254"/>
                  <a:gd name="connsiteY10" fmla="*/ 27579 h 34366"/>
                  <a:gd name="connsiteX11" fmla="*/ 18983 w 33254"/>
                  <a:gd name="connsiteY11" fmla="*/ 5154 h 34366"/>
                  <a:gd name="connsiteX12" fmla="*/ 8062 w 33254"/>
                  <a:gd name="connsiteY12" fmla="*/ 20444 h 34366"/>
                  <a:gd name="connsiteX13" fmla="*/ 11702 w 33254"/>
                  <a:gd name="connsiteY13" fmla="*/ 26414 h 34366"/>
                  <a:gd name="connsiteX14" fmla="*/ 21022 w 33254"/>
                  <a:gd name="connsiteY14" fmla="*/ 18697 h 34366"/>
                  <a:gd name="connsiteX15" fmla="*/ 23061 w 33254"/>
                  <a:gd name="connsiteY15" fmla="*/ 6173 h 34366"/>
                  <a:gd name="connsiteX16" fmla="*/ 23061 w 33254"/>
                  <a:gd name="connsiteY16" fmla="*/ 6173 h 34366"/>
                  <a:gd name="connsiteX17" fmla="*/ 18838 w 33254"/>
                  <a:gd name="connsiteY17" fmla="*/ 515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254" h="34366">
                    <a:moveTo>
                      <a:pt x="32672" y="31802"/>
                    </a:moveTo>
                    <a:cubicBezTo>
                      <a:pt x="30837" y="32676"/>
                      <a:pt x="28871" y="33259"/>
                      <a:pt x="26847" y="33405"/>
                    </a:cubicBezTo>
                    <a:cubicBezTo>
                      <a:pt x="22770" y="33405"/>
                      <a:pt x="20586" y="31366"/>
                      <a:pt x="20876" y="25104"/>
                    </a:cubicBezTo>
                    <a:cubicBezTo>
                      <a:pt x="16217" y="31220"/>
                      <a:pt x="12431" y="33405"/>
                      <a:pt x="8645" y="33405"/>
                    </a:cubicBezTo>
                    <a:cubicBezTo>
                      <a:pt x="4859" y="33405"/>
                      <a:pt x="53" y="29618"/>
                      <a:pt x="53" y="22483"/>
                    </a:cubicBezTo>
                    <a:cubicBezTo>
                      <a:pt x="-777" y="10396"/>
                      <a:pt x="8251" y="-89"/>
                      <a:pt x="20294" y="-962"/>
                    </a:cubicBezTo>
                    <a:cubicBezTo>
                      <a:pt x="22420" y="-962"/>
                      <a:pt x="24532" y="-525"/>
                      <a:pt x="26556" y="57"/>
                    </a:cubicBezTo>
                    <a:cubicBezTo>
                      <a:pt x="28012" y="57"/>
                      <a:pt x="30488" y="57"/>
                      <a:pt x="31944" y="57"/>
                    </a:cubicBezTo>
                    <a:cubicBezTo>
                      <a:pt x="30153" y="8066"/>
                      <a:pt x="28930" y="16076"/>
                      <a:pt x="28303" y="24231"/>
                    </a:cubicBezTo>
                    <a:cubicBezTo>
                      <a:pt x="28303" y="27579"/>
                      <a:pt x="29323" y="28307"/>
                      <a:pt x="30924" y="28307"/>
                    </a:cubicBezTo>
                    <a:cubicBezTo>
                      <a:pt x="31740" y="28162"/>
                      <a:pt x="32526" y="28016"/>
                      <a:pt x="33255" y="27579"/>
                    </a:cubicBezTo>
                    <a:close/>
                    <a:moveTo>
                      <a:pt x="18983" y="5154"/>
                    </a:moveTo>
                    <a:cubicBezTo>
                      <a:pt x="13159" y="5154"/>
                      <a:pt x="8062" y="12580"/>
                      <a:pt x="8062" y="20444"/>
                    </a:cubicBezTo>
                    <a:cubicBezTo>
                      <a:pt x="8062" y="24667"/>
                      <a:pt x="9373" y="26414"/>
                      <a:pt x="11702" y="26414"/>
                    </a:cubicBezTo>
                    <a:cubicBezTo>
                      <a:pt x="14033" y="26414"/>
                      <a:pt x="17382" y="23939"/>
                      <a:pt x="21022" y="18697"/>
                    </a:cubicBezTo>
                    <a:cubicBezTo>
                      <a:pt x="21022" y="15347"/>
                      <a:pt x="22770" y="8795"/>
                      <a:pt x="23061" y="6173"/>
                    </a:cubicBezTo>
                    <a:lnTo>
                      <a:pt x="23061" y="6173"/>
                    </a:lnTo>
                    <a:cubicBezTo>
                      <a:pt x="21794" y="5445"/>
                      <a:pt x="20324" y="5009"/>
                      <a:pt x="18838" y="5154"/>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8" name="Freeform: Shape 1207">
                <a:extLst>
                  <a:ext uri="{FF2B5EF4-FFF2-40B4-BE49-F238E27FC236}">
                    <a16:creationId xmlns:a16="http://schemas.microsoft.com/office/drawing/2014/main" id="{BF28D1BE-E13B-B35F-B5E3-04310504368E}"/>
                  </a:ext>
                </a:extLst>
              </p:cNvPr>
              <p:cNvSpPr/>
              <p:nvPr/>
            </p:nvSpPr>
            <p:spPr>
              <a:xfrm>
                <a:off x="11211689" y="6123292"/>
                <a:ext cx="35094" cy="49947"/>
              </a:xfrm>
              <a:custGeom>
                <a:avLst/>
                <a:gdLst>
                  <a:gd name="connsiteX0" fmla="*/ 24173 w 35094"/>
                  <a:gd name="connsiteY0" fmla="*/ 25832 h 49947"/>
                  <a:gd name="connsiteX1" fmla="*/ 8883 w 35094"/>
                  <a:gd name="connsiteY1" fmla="*/ 48985 h 49947"/>
                  <a:gd name="connsiteX2" fmla="*/ 0 w 35094"/>
                  <a:gd name="connsiteY2" fmla="*/ 47821 h 49947"/>
                  <a:gd name="connsiteX3" fmla="*/ 11649 w 35094"/>
                  <a:gd name="connsiteY3" fmla="*/ 33259 h 49947"/>
                  <a:gd name="connsiteX4" fmla="*/ 7863 w 35094"/>
                  <a:gd name="connsiteY4" fmla="*/ 13745 h 49947"/>
                  <a:gd name="connsiteX5" fmla="*/ 2621 w 35094"/>
                  <a:gd name="connsiteY5" fmla="*/ 203 h 49947"/>
                  <a:gd name="connsiteX6" fmla="*/ 11359 w 35094"/>
                  <a:gd name="connsiteY6" fmla="*/ -962 h 49947"/>
                  <a:gd name="connsiteX7" fmla="*/ 15144 w 35094"/>
                  <a:gd name="connsiteY7" fmla="*/ 10396 h 49947"/>
                  <a:gd name="connsiteX8" fmla="*/ 17037 w 35094"/>
                  <a:gd name="connsiteY8" fmla="*/ 23356 h 49947"/>
                  <a:gd name="connsiteX9" fmla="*/ 17037 w 35094"/>
                  <a:gd name="connsiteY9" fmla="*/ 26123 h 49947"/>
                  <a:gd name="connsiteX10" fmla="*/ 18494 w 35094"/>
                  <a:gd name="connsiteY10" fmla="*/ 23211 h 49947"/>
                  <a:gd name="connsiteX11" fmla="*/ 27085 w 35094"/>
                  <a:gd name="connsiteY11" fmla="*/ -234 h 49947"/>
                  <a:gd name="connsiteX12" fmla="*/ 35095 w 35094"/>
                  <a:gd name="connsiteY12" fmla="*/ -234 h 49947"/>
                  <a:gd name="connsiteX13" fmla="*/ 24173 w 35094"/>
                  <a:gd name="connsiteY13" fmla="*/ 25978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4" h="49947">
                    <a:moveTo>
                      <a:pt x="24173" y="25832"/>
                    </a:moveTo>
                    <a:cubicBezTo>
                      <a:pt x="19819" y="33987"/>
                      <a:pt x="14708" y="41704"/>
                      <a:pt x="8883" y="48985"/>
                    </a:cubicBezTo>
                    <a:lnTo>
                      <a:pt x="0" y="47821"/>
                    </a:lnTo>
                    <a:cubicBezTo>
                      <a:pt x="4601" y="43597"/>
                      <a:pt x="8533" y="38647"/>
                      <a:pt x="11649" y="33259"/>
                    </a:cubicBezTo>
                    <a:cubicBezTo>
                      <a:pt x="10776" y="27870"/>
                      <a:pt x="9466" y="20444"/>
                      <a:pt x="7863" y="13745"/>
                    </a:cubicBezTo>
                    <a:cubicBezTo>
                      <a:pt x="7107" y="8940"/>
                      <a:pt x="5315" y="4280"/>
                      <a:pt x="2621" y="203"/>
                    </a:cubicBezTo>
                    <a:lnTo>
                      <a:pt x="11359" y="-962"/>
                    </a:lnTo>
                    <a:cubicBezTo>
                      <a:pt x="13528" y="2387"/>
                      <a:pt x="14824" y="6319"/>
                      <a:pt x="15144" y="10396"/>
                    </a:cubicBezTo>
                    <a:cubicBezTo>
                      <a:pt x="16019" y="15201"/>
                      <a:pt x="16601" y="19715"/>
                      <a:pt x="17037" y="23356"/>
                    </a:cubicBezTo>
                    <a:lnTo>
                      <a:pt x="17037" y="26123"/>
                    </a:lnTo>
                    <a:cubicBezTo>
                      <a:pt x="17460" y="25104"/>
                      <a:pt x="17955" y="24085"/>
                      <a:pt x="18494" y="23211"/>
                    </a:cubicBezTo>
                    <a:cubicBezTo>
                      <a:pt x="22760" y="15930"/>
                      <a:pt x="25673" y="8066"/>
                      <a:pt x="27085" y="-234"/>
                    </a:cubicBezTo>
                    <a:lnTo>
                      <a:pt x="35095" y="-234"/>
                    </a:lnTo>
                    <a:cubicBezTo>
                      <a:pt x="33027" y="9086"/>
                      <a:pt x="29327" y="17968"/>
                      <a:pt x="24173" y="25978"/>
                    </a:cubicBezTo>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9" name="Freeform: Shape 1208">
                <a:extLst>
                  <a:ext uri="{FF2B5EF4-FFF2-40B4-BE49-F238E27FC236}">
                    <a16:creationId xmlns:a16="http://schemas.microsoft.com/office/drawing/2014/main" id="{E438C2D9-DDF4-1BB1-AB44-CFAFF3C1FDCC}"/>
                  </a:ext>
                </a:extLst>
              </p:cNvPr>
              <p:cNvSpPr/>
              <p:nvPr/>
            </p:nvSpPr>
            <p:spPr>
              <a:xfrm>
                <a:off x="11245765" y="6123146"/>
                <a:ext cx="23444" cy="34366"/>
              </a:xfrm>
              <a:custGeom>
                <a:avLst/>
                <a:gdLst>
                  <a:gd name="connsiteX0" fmla="*/ 22134 w 23444"/>
                  <a:gd name="connsiteY0" fmla="*/ 7192 h 34366"/>
                  <a:gd name="connsiteX1" fmla="*/ 15872 w 23444"/>
                  <a:gd name="connsiteY1" fmla="*/ 4717 h 34366"/>
                  <a:gd name="connsiteX2" fmla="*/ 11067 w 23444"/>
                  <a:gd name="connsiteY2" fmla="*/ 8795 h 34366"/>
                  <a:gd name="connsiteX3" fmla="*/ 15290 w 23444"/>
                  <a:gd name="connsiteY3" fmla="*/ 14328 h 34366"/>
                  <a:gd name="connsiteX4" fmla="*/ 21406 w 23444"/>
                  <a:gd name="connsiteY4" fmla="*/ 23211 h 34366"/>
                  <a:gd name="connsiteX5" fmla="*/ 8445 w 23444"/>
                  <a:gd name="connsiteY5" fmla="*/ 33405 h 34366"/>
                  <a:gd name="connsiteX6" fmla="*/ 0 w 23444"/>
                  <a:gd name="connsiteY6" fmla="*/ 31366 h 34366"/>
                  <a:gd name="connsiteX7" fmla="*/ 1164 w 23444"/>
                  <a:gd name="connsiteY7" fmla="*/ 24521 h 34366"/>
                  <a:gd name="connsiteX8" fmla="*/ 8591 w 23444"/>
                  <a:gd name="connsiteY8" fmla="*/ 27871 h 34366"/>
                  <a:gd name="connsiteX9" fmla="*/ 13397 w 23444"/>
                  <a:gd name="connsiteY9" fmla="*/ 24085 h 34366"/>
                  <a:gd name="connsiteX10" fmla="*/ 9319 w 23444"/>
                  <a:gd name="connsiteY10" fmla="*/ 18843 h 34366"/>
                  <a:gd name="connsiteX11" fmla="*/ 3203 w 23444"/>
                  <a:gd name="connsiteY11" fmla="*/ 9523 h 34366"/>
                  <a:gd name="connsiteX12" fmla="*/ 15872 w 23444"/>
                  <a:gd name="connsiteY12" fmla="*/ -962 h 34366"/>
                  <a:gd name="connsiteX13" fmla="*/ 23445 w 23444"/>
                  <a:gd name="connsiteY13" fmla="*/ 494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4" h="34366">
                    <a:moveTo>
                      <a:pt x="22134" y="7192"/>
                    </a:moveTo>
                    <a:cubicBezTo>
                      <a:pt x="20401" y="5591"/>
                      <a:pt x="18187" y="4717"/>
                      <a:pt x="15872" y="4717"/>
                    </a:cubicBezTo>
                    <a:cubicBezTo>
                      <a:pt x="12523" y="4717"/>
                      <a:pt x="11067" y="6756"/>
                      <a:pt x="11067" y="8795"/>
                    </a:cubicBezTo>
                    <a:cubicBezTo>
                      <a:pt x="11067" y="10833"/>
                      <a:pt x="12086" y="12144"/>
                      <a:pt x="15290" y="14328"/>
                    </a:cubicBezTo>
                    <a:cubicBezTo>
                      <a:pt x="18493" y="16512"/>
                      <a:pt x="21406" y="19425"/>
                      <a:pt x="21406" y="23211"/>
                    </a:cubicBezTo>
                    <a:cubicBezTo>
                      <a:pt x="21406" y="26997"/>
                      <a:pt x="17329" y="33405"/>
                      <a:pt x="8445" y="33405"/>
                    </a:cubicBezTo>
                    <a:cubicBezTo>
                      <a:pt x="5519" y="33405"/>
                      <a:pt x="2635" y="32676"/>
                      <a:pt x="0" y="31366"/>
                    </a:cubicBezTo>
                    <a:lnTo>
                      <a:pt x="1164" y="24521"/>
                    </a:lnTo>
                    <a:cubicBezTo>
                      <a:pt x="3101" y="26560"/>
                      <a:pt x="5766" y="27725"/>
                      <a:pt x="8591" y="27871"/>
                    </a:cubicBezTo>
                    <a:cubicBezTo>
                      <a:pt x="11649" y="27871"/>
                      <a:pt x="13397" y="26560"/>
                      <a:pt x="13397" y="24085"/>
                    </a:cubicBezTo>
                    <a:cubicBezTo>
                      <a:pt x="13397" y="21609"/>
                      <a:pt x="12377" y="20881"/>
                      <a:pt x="9319" y="18843"/>
                    </a:cubicBezTo>
                    <a:cubicBezTo>
                      <a:pt x="6262" y="16804"/>
                      <a:pt x="3203" y="13600"/>
                      <a:pt x="3203" y="9523"/>
                    </a:cubicBezTo>
                    <a:cubicBezTo>
                      <a:pt x="3203" y="5445"/>
                      <a:pt x="7427" y="-962"/>
                      <a:pt x="15872" y="-962"/>
                    </a:cubicBezTo>
                    <a:cubicBezTo>
                      <a:pt x="18465" y="-962"/>
                      <a:pt x="21027" y="-379"/>
                      <a:pt x="23445" y="494"/>
                    </a:cubicBezTo>
                    <a:close/>
                  </a:path>
                </a:pathLst>
              </a:custGeom>
              <a:solidFill>
                <a:srgbClr val="231F20"/>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0" name="Freeform: Shape 1209">
                <a:extLst>
                  <a:ext uri="{FF2B5EF4-FFF2-40B4-BE49-F238E27FC236}">
                    <a16:creationId xmlns:a16="http://schemas.microsoft.com/office/drawing/2014/main" id="{95935BB5-8A2D-204E-098B-C86296F5035D}"/>
                  </a:ext>
                </a:extLst>
              </p:cNvPr>
              <p:cNvSpPr/>
              <p:nvPr/>
            </p:nvSpPr>
            <p:spPr>
              <a:xfrm>
                <a:off x="11300809" y="5933113"/>
                <a:ext cx="201537" cy="130475"/>
              </a:xfrm>
              <a:custGeom>
                <a:avLst/>
                <a:gdLst>
                  <a:gd name="connsiteX0" fmla="*/ 50821 w 201537"/>
                  <a:gd name="connsiteY0" fmla="*/ 130475 h 130475"/>
                  <a:gd name="connsiteX1" fmla="*/ 201538 w 201537"/>
                  <a:gd name="connsiteY1" fmla="*/ 32328 h 130475"/>
                  <a:gd name="connsiteX2" fmla="*/ 201538 w 201537"/>
                  <a:gd name="connsiteY2" fmla="*/ 0 h 130475"/>
                  <a:gd name="connsiteX3" fmla="*/ 0 w 201537"/>
                  <a:gd name="connsiteY3" fmla="*/ 130475 h 130475"/>
                  <a:gd name="connsiteX4" fmla="*/ 50821 w 201537"/>
                  <a:gd name="connsiteY4" fmla="*/ 130475 h 13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37" h="130475">
                    <a:moveTo>
                      <a:pt x="50821" y="130475"/>
                    </a:moveTo>
                    <a:lnTo>
                      <a:pt x="201538" y="32328"/>
                    </a:lnTo>
                    <a:lnTo>
                      <a:pt x="201538" y="0"/>
                    </a:lnTo>
                    <a:lnTo>
                      <a:pt x="0" y="130475"/>
                    </a:lnTo>
                    <a:lnTo>
                      <a:pt x="50821" y="13047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211" name="Freeform: Shape 1210">
              <a:extLst>
                <a:ext uri="{FF2B5EF4-FFF2-40B4-BE49-F238E27FC236}">
                  <a16:creationId xmlns:a16="http://schemas.microsoft.com/office/drawing/2014/main" id="{9151B52A-9E7E-C1D9-8D98-8421CDA858B0}"/>
                </a:ext>
              </a:extLst>
            </p:cNvPr>
            <p:cNvSpPr/>
            <p:nvPr/>
          </p:nvSpPr>
          <p:spPr>
            <a:xfrm>
              <a:off x="10740465" y="6306641"/>
              <a:ext cx="20386" cy="30143"/>
            </a:xfrm>
            <a:custGeom>
              <a:avLst/>
              <a:gdLst>
                <a:gd name="connsiteX0" fmla="*/ 16018 w 20386"/>
                <a:gd name="connsiteY0" fmla="*/ 28598 h 30143"/>
                <a:gd name="connsiteX1" fmla="*/ 4660 w 20386"/>
                <a:gd name="connsiteY1" fmla="*/ 15056 h 30143"/>
                <a:gd name="connsiteX2" fmla="*/ 3640 w 20386"/>
                <a:gd name="connsiteY2" fmla="*/ 13890 h 30143"/>
                <a:gd name="connsiteX3" fmla="*/ 3640 w 20386"/>
                <a:gd name="connsiteY3" fmla="*/ 28452 h 30143"/>
                <a:gd name="connsiteX4" fmla="*/ 0 w 20386"/>
                <a:gd name="connsiteY4" fmla="*/ 28452 h 30143"/>
                <a:gd name="connsiteX5" fmla="*/ 0 w 20386"/>
                <a:gd name="connsiteY5" fmla="*/ 16803 h 30143"/>
                <a:gd name="connsiteX6" fmla="*/ 0 w 20386"/>
                <a:gd name="connsiteY6" fmla="*/ -962 h 30143"/>
                <a:gd name="connsiteX7" fmla="*/ 3495 w 20386"/>
                <a:gd name="connsiteY7" fmla="*/ -962 h 30143"/>
                <a:gd name="connsiteX8" fmla="*/ 3495 w 20386"/>
                <a:gd name="connsiteY8" fmla="*/ 13600 h 30143"/>
                <a:gd name="connsiteX9" fmla="*/ 4368 w 20386"/>
                <a:gd name="connsiteY9" fmla="*/ 12434 h 30143"/>
                <a:gd name="connsiteX10" fmla="*/ 15290 w 20386"/>
                <a:gd name="connsiteY10" fmla="*/ -672 h 30143"/>
                <a:gd name="connsiteX11" fmla="*/ 19658 w 20386"/>
                <a:gd name="connsiteY11" fmla="*/ -672 h 30143"/>
                <a:gd name="connsiteX12" fmla="*/ 7427 w 20386"/>
                <a:gd name="connsiteY12" fmla="*/ 13890 h 30143"/>
                <a:gd name="connsiteX13" fmla="*/ 20386 w 20386"/>
                <a:gd name="connsiteY13" fmla="*/ 29181 h 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 h="30143">
                  <a:moveTo>
                    <a:pt x="16018" y="28598"/>
                  </a:moveTo>
                  <a:lnTo>
                    <a:pt x="4660" y="15056"/>
                  </a:lnTo>
                  <a:lnTo>
                    <a:pt x="3640" y="13890"/>
                  </a:lnTo>
                  <a:lnTo>
                    <a:pt x="3640" y="28452"/>
                  </a:lnTo>
                  <a:lnTo>
                    <a:pt x="0" y="28452"/>
                  </a:lnTo>
                  <a:cubicBezTo>
                    <a:pt x="0" y="26414"/>
                    <a:pt x="0" y="22482"/>
                    <a:pt x="0" y="16803"/>
                  </a:cubicBezTo>
                  <a:lnTo>
                    <a:pt x="0" y="-962"/>
                  </a:lnTo>
                  <a:lnTo>
                    <a:pt x="3495" y="-962"/>
                  </a:lnTo>
                  <a:lnTo>
                    <a:pt x="3495" y="13600"/>
                  </a:lnTo>
                  <a:cubicBezTo>
                    <a:pt x="3757" y="13192"/>
                    <a:pt x="4048" y="12799"/>
                    <a:pt x="4368" y="12434"/>
                  </a:cubicBezTo>
                  <a:lnTo>
                    <a:pt x="15290" y="-672"/>
                  </a:lnTo>
                  <a:lnTo>
                    <a:pt x="19658" y="-672"/>
                  </a:lnTo>
                  <a:lnTo>
                    <a:pt x="7427" y="13890"/>
                  </a:lnTo>
                  <a:cubicBezTo>
                    <a:pt x="10776" y="17968"/>
                    <a:pt x="16164" y="24375"/>
                    <a:pt x="20386" y="29181"/>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2" name="Freeform: Shape 1211">
              <a:extLst>
                <a:ext uri="{FF2B5EF4-FFF2-40B4-BE49-F238E27FC236}">
                  <a16:creationId xmlns:a16="http://schemas.microsoft.com/office/drawing/2014/main" id="{23633C70-ED45-AE74-7BA8-4D45664BEE1C}"/>
                </a:ext>
              </a:extLst>
            </p:cNvPr>
            <p:cNvSpPr/>
            <p:nvPr/>
          </p:nvSpPr>
          <p:spPr>
            <a:xfrm>
              <a:off x="10762599" y="6306787"/>
              <a:ext cx="35239" cy="30142"/>
            </a:xfrm>
            <a:custGeom>
              <a:avLst/>
              <a:gdLst>
                <a:gd name="connsiteX0" fmla="*/ 25774 w 35239"/>
                <a:gd name="connsiteY0" fmla="*/ 28744 h 30142"/>
                <a:gd name="connsiteX1" fmla="*/ 19076 w 35239"/>
                <a:gd name="connsiteY1" fmla="*/ 6319 h 30142"/>
                <a:gd name="connsiteX2" fmla="*/ 19076 w 35239"/>
                <a:gd name="connsiteY2" fmla="*/ 3406 h 30142"/>
                <a:gd name="connsiteX3" fmla="*/ 19076 w 35239"/>
                <a:gd name="connsiteY3" fmla="*/ 3406 h 30142"/>
                <a:gd name="connsiteX4" fmla="*/ 19076 w 35239"/>
                <a:gd name="connsiteY4" fmla="*/ 6319 h 30142"/>
                <a:gd name="connsiteX5" fmla="*/ 11940 w 35239"/>
                <a:gd name="connsiteY5" fmla="*/ 28744 h 30142"/>
                <a:gd name="connsiteX6" fmla="*/ 8737 w 35239"/>
                <a:gd name="connsiteY6" fmla="*/ 28744 h 30142"/>
                <a:gd name="connsiteX7" fmla="*/ 4077 w 35239"/>
                <a:gd name="connsiteY7" fmla="*/ 12871 h 30142"/>
                <a:gd name="connsiteX8" fmla="*/ 0 w 35239"/>
                <a:gd name="connsiteY8" fmla="*/ -962 h 30142"/>
                <a:gd name="connsiteX9" fmla="*/ 2330 w 35239"/>
                <a:gd name="connsiteY9" fmla="*/ -962 h 30142"/>
                <a:gd name="connsiteX10" fmla="*/ 8591 w 35239"/>
                <a:gd name="connsiteY10" fmla="*/ 21609 h 30142"/>
                <a:gd name="connsiteX11" fmla="*/ 8591 w 35239"/>
                <a:gd name="connsiteY11" fmla="*/ 24521 h 30142"/>
                <a:gd name="connsiteX12" fmla="*/ 8591 w 35239"/>
                <a:gd name="connsiteY12" fmla="*/ 24521 h 30142"/>
                <a:gd name="connsiteX13" fmla="*/ 8591 w 35239"/>
                <a:gd name="connsiteY13" fmla="*/ 21609 h 30142"/>
                <a:gd name="connsiteX14" fmla="*/ 15872 w 35239"/>
                <a:gd name="connsiteY14" fmla="*/ -962 h 30142"/>
                <a:gd name="connsiteX15" fmla="*/ 18785 w 35239"/>
                <a:gd name="connsiteY15" fmla="*/ -962 h 30142"/>
                <a:gd name="connsiteX16" fmla="*/ 25483 w 35239"/>
                <a:gd name="connsiteY16" fmla="*/ 21899 h 30142"/>
                <a:gd name="connsiteX17" fmla="*/ 25483 w 35239"/>
                <a:gd name="connsiteY17" fmla="*/ 24521 h 30142"/>
                <a:gd name="connsiteX18" fmla="*/ 25483 w 35239"/>
                <a:gd name="connsiteY18" fmla="*/ 24521 h 30142"/>
                <a:gd name="connsiteX19" fmla="*/ 25483 w 35239"/>
                <a:gd name="connsiteY19" fmla="*/ 21754 h 30142"/>
                <a:gd name="connsiteX20" fmla="*/ 31599 w 35239"/>
                <a:gd name="connsiteY20" fmla="*/ -962 h 30142"/>
                <a:gd name="connsiteX21" fmla="*/ 35240 w 35239"/>
                <a:gd name="connsiteY21" fmla="*/ -962 h 30142"/>
                <a:gd name="connsiteX22" fmla="*/ 31162 w 35239"/>
                <a:gd name="connsiteY22" fmla="*/ 13600 h 30142"/>
                <a:gd name="connsiteX23" fmla="*/ 26794 w 35239"/>
                <a:gd name="connsiteY23" fmla="*/ 29180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39" h="30142">
                  <a:moveTo>
                    <a:pt x="25774" y="28744"/>
                  </a:moveTo>
                  <a:lnTo>
                    <a:pt x="19076" y="6319"/>
                  </a:lnTo>
                  <a:cubicBezTo>
                    <a:pt x="19076" y="5590"/>
                    <a:pt x="19076" y="4280"/>
                    <a:pt x="19076" y="3406"/>
                  </a:cubicBezTo>
                  <a:lnTo>
                    <a:pt x="19076" y="3406"/>
                  </a:lnTo>
                  <a:cubicBezTo>
                    <a:pt x="19163" y="4381"/>
                    <a:pt x="19163" y="5343"/>
                    <a:pt x="19076" y="6319"/>
                  </a:cubicBezTo>
                  <a:lnTo>
                    <a:pt x="11940" y="28744"/>
                  </a:lnTo>
                  <a:lnTo>
                    <a:pt x="8737" y="28744"/>
                  </a:lnTo>
                  <a:cubicBezTo>
                    <a:pt x="7863" y="25395"/>
                    <a:pt x="6698" y="21609"/>
                    <a:pt x="4077" y="12871"/>
                  </a:cubicBezTo>
                  <a:cubicBezTo>
                    <a:pt x="1456" y="4134"/>
                    <a:pt x="728" y="1805"/>
                    <a:pt x="0" y="-962"/>
                  </a:cubicBezTo>
                  <a:lnTo>
                    <a:pt x="2330" y="-962"/>
                  </a:lnTo>
                  <a:lnTo>
                    <a:pt x="8591" y="21609"/>
                  </a:lnTo>
                  <a:cubicBezTo>
                    <a:pt x="8723" y="22569"/>
                    <a:pt x="8723" y="23559"/>
                    <a:pt x="8591" y="24521"/>
                  </a:cubicBezTo>
                  <a:lnTo>
                    <a:pt x="8591" y="24521"/>
                  </a:lnTo>
                  <a:cubicBezTo>
                    <a:pt x="8460" y="23559"/>
                    <a:pt x="8460" y="22569"/>
                    <a:pt x="8591" y="21609"/>
                  </a:cubicBezTo>
                  <a:lnTo>
                    <a:pt x="15872" y="-962"/>
                  </a:lnTo>
                  <a:lnTo>
                    <a:pt x="18785" y="-962"/>
                  </a:lnTo>
                  <a:lnTo>
                    <a:pt x="25483" y="21899"/>
                  </a:lnTo>
                  <a:cubicBezTo>
                    <a:pt x="25628" y="22773"/>
                    <a:pt x="25628" y="23647"/>
                    <a:pt x="25483" y="24521"/>
                  </a:cubicBezTo>
                  <a:lnTo>
                    <a:pt x="25483" y="24521"/>
                  </a:lnTo>
                  <a:cubicBezTo>
                    <a:pt x="25395" y="23603"/>
                    <a:pt x="25395" y="22672"/>
                    <a:pt x="25483" y="21754"/>
                  </a:cubicBezTo>
                  <a:lnTo>
                    <a:pt x="31599" y="-962"/>
                  </a:lnTo>
                  <a:lnTo>
                    <a:pt x="35240" y="-962"/>
                  </a:lnTo>
                  <a:cubicBezTo>
                    <a:pt x="34366" y="1949"/>
                    <a:pt x="33201" y="6319"/>
                    <a:pt x="31162" y="13600"/>
                  </a:cubicBezTo>
                  <a:cubicBezTo>
                    <a:pt x="29124" y="20881"/>
                    <a:pt x="27813" y="25540"/>
                    <a:pt x="26794" y="2918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3" name="Freeform: Shape 1212">
              <a:extLst>
                <a:ext uri="{FF2B5EF4-FFF2-40B4-BE49-F238E27FC236}">
                  <a16:creationId xmlns:a16="http://schemas.microsoft.com/office/drawing/2014/main" id="{7AE0D461-09F1-2DA6-9BD4-452EBF1979D0}"/>
                </a:ext>
              </a:extLst>
            </p:cNvPr>
            <p:cNvSpPr/>
            <p:nvPr/>
          </p:nvSpPr>
          <p:spPr>
            <a:xfrm>
              <a:off x="10801042" y="6306641"/>
              <a:ext cx="26066" cy="29560"/>
            </a:xfrm>
            <a:custGeom>
              <a:avLst/>
              <a:gdLst>
                <a:gd name="connsiteX0" fmla="*/ 22134 w 26066"/>
                <a:gd name="connsiteY0" fmla="*/ 28598 h 29560"/>
                <a:gd name="connsiteX1" fmla="*/ 18494 w 26066"/>
                <a:gd name="connsiteY1" fmla="*/ 19278 h 29560"/>
                <a:gd name="connsiteX2" fmla="*/ 7573 w 26066"/>
                <a:gd name="connsiteY2" fmla="*/ 19278 h 29560"/>
                <a:gd name="connsiteX3" fmla="*/ 3932 w 26066"/>
                <a:gd name="connsiteY3" fmla="*/ 28598 h 29560"/>
                <a:gd name="connsiteX4" fmla="*/ 0 w 26066"/>
                <a:gd name="connsiteY4" fmla="*/ 28598 h 29560"/>
                <a:gd name="connsiteX5" fmla="*/ 5534 w 26066"/>
                <a:gd name="connsiteY5" fmla="*/ 14910 h 29560"/>
                <a:gd name="connsiteX6" fmla="*/ 11359 w 26066"/>
                <a:gd name="connsiteY6" fmla="*/ -962 h 29560"/>
                <a:gd name="connsiteX7" fmla="*/ 14853 w 26066"/>
                <a:gd name="connsiteY7" fmla="*/ -962 h 29560"/>
                <a:gd name="connsiteX8" fmla="*/ 20823 w 26066"/>
                <a:gd name="connsiteY8" fmla="*/ 15201 h 29560"/>
                <a:gd name="connsiteX9" fmla="*/ 26066 w 26066"/>
                <a:gd name="connsiteY9" fmla="*/ 28598 h 29560"/>
                <a:gd name="connsiteX10" fmla="*/ 13688 w 26066"/>
                <a:gd name="connsiteY10" fmla="*/ 5591 h 29560"/>
                <a:gd name="connsiteX11" fmla="*/ 13688 w 26066"/>
                <a:gd name="connsiteY11" fmla="*/ 2969 h 29560"/>
                <a:gd name="connsiteX12" fmla="*/ 13688 w 26066"/>
                <a:gd name="connsiteY12" fmla="*/ 2969 h 29560"/>
                <a:gd name="connsiteX13" fmla="*/ 13688 w 26066"/>
                <a:gd name="connsiteY13" fmla="*/ 5591 h 29560"/>
                <a:gd name="connsiteX14" fmla="*/ 9757 w 26066"/>
                <a:gd name="connsiteY14" fmla="*/ 16366 h 29560"/>
                <a:gd name="connsiteX15" fmla="*/ 19076 w 26066"/>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0">
                  <a:moveTo>
                    <a:pt x="22134" y="28598"/>
                  </a:moveTo>
                  <a:lnTo>
                    <a:pt x="18494" y="19278"/>
                  </a:lnTo>
                  <a:lnTo>
                    <a:pt x="7573" y="19278"/>
                  </a:lnTo>
                  <a:lnTo>
                    <a:pt x="3932" y="28598"/>
                  </a:lnTo>
                  <a:lnTo>
                    <a:pt x="0" y="28598"/>
                  </a:lnTo>
                  <a:cubicBezTo>
                    <a:pt x="1165" y="25831"/>
                    <a:pt x="2767" y="22045"/>
                    <a:pt x="5534" y="14910"/>
                  </a:cubicBezTo>
                  <a:cubicBezTo>
                    <a:pt x="8300" y="7775"/>
                    <a:pt x="10485" y="2095"/>
                    <a:pt x="11359" y="-962"/>
                  </a:cubicBezTo>
                  <a:lnTo>
                    <a:pt x="14853" y="-962"/>
                  </a:lnTo>
                  <a:cubicBezTo>
                    <a:pt x="14853" y="1513"/>
                    <a:pt x="17766" y="6901"/>
                    <a:pt x="20823" y="15201"/>
                  </a:cubicBezTo>
                  <a:lnTo>
                    <a:pt x="26066" y="28598"/>
                  </a:lnTo>
                  <a:close/>
                  <a:moveTo>
                    <a:pt x="13688" y="5591"/>
                  </a:moveTo>
                  <a:cubicBezTo>
                    <a:pt x="13645" y="4716"/>
                    <a:pt x="13645" y="3843"/>
                    <a:pt x="13688" y="2969"/>
                  </a:cubicBezTo>
                  <a:lnTo>
                    <a:pt x="13688" y="2969"/>
                  </a:lnTo>
                  <a:cubicBezTo>
                    <a:pt x="13732" y="3843"/>
                    <a:pt x="13732" y="4716"/>
                    <a:pt x="13688" y="5591"/>
                  </a:cubicBezTo>
                  <a:lnTo>
                    <a:pt x="9757"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4" name="Freeform: Shape 1213">
              <a:extLst>
                <a:ext uri="{FF2B5EF4-FFF2-40B4-BE49-F238E27FC236}">
                  <a16:creationId xmlns:a16="http://schemas.microsoft.com/office/drawing/2014/main" id="{667CD27D-4874-06CE-4F76-A337EF3E3C8C}"/>
                </a:ext>
              </a:extLst>
            </p:cNvPr>
            <p:cNvSpPr/>
            <p:nvPr/>
          </p:nvSpPr>
          <p:spPr>
            <a:xfrm>
              <a:off x="10827691" y="6307078"/>
              <a:ext cx="22862" cy="29269"/>
            </a:xfrm>
            <a:custGeom>
              <a:avLst/>
              <a:gdLst>
                <a:gd name="connsiteX0" fmla="*/ 0 w 22862"/>
                <a:gd name="connsiteY0" fmla="*/ 28162 h 29269"/>
                <a:gd name="connsiteX1" fmla="*/ 0 w 22862"/>
                <a:gd name="connsiteY1" fmla="*/ 28162 h 29269"/>
                <a:gd name="connsiteX2" fmla="*/ 17766 w 22862"/>
                <a:gd name="connsiteY2" fmla="*/ 2242 h 29269"/>
                <a:gd name="connsiteX3" fmla="*/ 1602 w 22862"/>
                <a:gd name="connsiteY3" fmla="*/ 2242 h 29269"/>
                <a:gd name="connsiteX4" fmla="*/ 1602 w 22862"/>
                <a:gd name="connsiteY4" fmla="*/ -962 h 29269"/>
                <a:gd name="connsiteX5" fmla="*/ 22862 w 22862"/>
                <a:gd name="connsiteY5" fmla="*/ -962 h 29269"/>
                <a:gd name="connsiteX6" fmla="*/ 22862 w 22862"/>
                <a:gd name="connsiteY6" fmla="*/ -962 h 29269"/>
                <a:gd name="connsiteX7" fmla="*/ 5096 w 22862"/>
                <a:gd name="connsiteY7" fmla="*/ 25104 h 29269"/>
                <a:gd name="connsiteX8" fmla="*/ 12523 w 22862"/>
                <a:gd name="connsiteY8" fmla="*/ 25104 h 29269"/>
                <a:gd name="connsiteX9" fmla="*/ 22280 w 22862"/>
                <a:gd name="connsiteY9" fmla="*/ 25104 h 29269"/>
                <a:gd name="connsiteX10" fmla="*/ 22280 w 22862"/>
                <a:gd name="connsiteY10" fmla="*/ 28307 h 2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2" h="29269">
                  <a:moveTo>
                    <a:pt x="0" y="28162"/>
                  </a:moveTo>
                  <a:lnTo>
                    <a:pt x="0" y="28162"/>
                  </a:lnTo>
                  <a:lnTo>
                    <a:pt x="17766" y="2242"/>
                  </a:lnTo>
                  <a:lnTo>
                    <a:pt x="1602" y="2242"/>
                  </a:lnTo>
                  <a:lnTo>
                    <a:pt x="1602" y="-962"/>
                  </a:lnTo>
                  <a:lnTo>
                    <a:pt x="22862" y="-962"/>
                  </a:lnTo>
                  <a:lnTo>
                    <a:pt x="22862" y="-962"/>
                  </a:lnTo>
                  <a:lnTo>
                    <a:pt x="5096" y="25104"/>
                  </a:lnTo>
                  <a:lnTo>
                    <a:pt x="12523" y="25104"/>
                  </a:lnTo>
                  <a:lnTo>
                    <a:pt x="22280" y="25104"/>
                  </a:lnTo>
                  <a:lnTo>
                    <a:pt x="22280" y="28307"/>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5" name="Freeform: Shape 1214">
              <a:extLst>
                <a:ext uri="{FF2B5EF4-FFF2-40B4-BE49-F238E27FC236}">
                  <a16:creationId xmlns:a16="http://schemas.microsoft.com/office/drawing/2014/main" id="{572F5B83-ABE3-10BD-937D-955AE9C190AE}"/>
                </a:ext>
              </a:extLst>
            </p:cNvPr>
            <p:cNvSpPr/>
            <p:nvPr/>
          </p:nvSpPr>
          <p:spPr>
            <a:xfrm>
              <a:off x="10855067" y="6306641"/>
              <a:ext cx="21988" cy="30433"/>
            </a:xfrm>
            <a:custGeom>
              <a:avLst/>
              <a:gdLst>
                <a:gd name="connsiteX0" fmla="*/ 18348 w 21988"/>
                <a:gd name="connsiteY0" fmla="*/ 5154 h 30433"/>
                <a:gd name="connsiteX1" fmla="*/ 18348 w 21988"/>
                <a:gd name="connsiteY1" fmla="*/ -526 h 30433"/>
                <a:gd name="connsiteX2" fmla="*/ 21989 w 21988"/>
                <a:gd name="connsiteY2" fmla="*/ -526 h 30433"/>
                <a:gd name="connsiteX3" fmla="*/ 21989 w 21988"/>
                <a:gd name="connsiteY3" fmla="*/ 16949 h 30433"/>
                <a:gd name="connsiteX4" fmla="*/ 10776 w 21988"/>
                <a:gd name="connsiteY4" fmla="*/ 29472 h 30433"/>
                <a:gd name="connsiteX5" fmla="*/ 0 w 21988"/>
                <a:gd name="connsiteY5" fmla="*/ 17386 h 30433"/>
                <a:gd name="connsiteX6" fmla="*/ 0 w 21988"/>
                <a:gd name="connsiteY6" fmla="*/ 5154 h 30433"/>
                <a:gd name="connsiteX7" fmla="*/ 0 w 21988"/>
                <a:gd name="connsiteY7" fmla="*/ -962 h 30433"/>
                <a:gd name="connsiteX8" fmla="*/ 3786 w 21988"/>
                <a:gd name="connsiteY8" fmla="*/ -962 h 30433"/>
                <a:gd name="connsiteX9" fmla="*/ 3786 w 21988"/>
                <a:gd name="connsiteY9" fmla="*/ 5008 h 30433"/>
                <a:gd name="connsiteX10" fmla="*/ 3786 w 21988"/>
                <a:gd name="connsiteY10" fmla="*/ 16803 h 30433"/>
                <a:gd name="connsiteX11" fmla="*/ 11358 w 21988"/>
                <a:gd name="connsiteY11" fmla="*/ 25831 h 30433"/>
                <a:gd name="connsiteX12" fmla="*/ 18785 w 21988"/>
                <a:gd name="connsiteY12"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8" h="30433">
                  <a:moveTo>
                    <a:pt x="18348" y="5154"/>
                  </a:moveTo>
                  <a:cubicBezTo>
                    <a:pt x="18348" y="3260"/>
                    <a:pt x="18348" y="785"/>
                    <a:pt x="18348" y="-526"/>
                  </a:cubicBezTo>
                  <a:lnTo>
                    <a:pt x="21989" y="-526"/>
                  </a:lnTo>
                  <a:lnTo>
                    <a:pt x="21989" y="16949"/>
                  </a:lnTo>
                  <a:cubicBezTo>
                    <a:pt x="21989" y="25395"/>
                    <a:pt x="18057" y="29472"/>
                    <a:pt x="10776" y="29472"/>
                  </a:cubicBezTo>
                  <a:cubicBezTo>
                    <a:pt x="3495" y="29472"/>
                    <a:pt x="0" y="25685"/>
                    <a:pt x="0" y="17386"/>
                  </a:cubicBezTo>
                  <a:lnTo>
                    <a:pt x="0" y="5154"/>
                  </a:lnTo>
                  <a:cubicBezTo>
                    <a:pt x="0" y="2678"/>
                    <a:pt x="0" y="639"/>
                    <a:pt x="0" y="-962"/>
                  </a:cubicBezTo>
                  <a:lnTo>
                    <a:pt x="3786" y="-962"/>
                  </a:lnTo>
                  <a:cubicBezTo>
                    <a:pt x="3786" y="494"/>
                    <a:pt x="3786" y="2532"/>
                    <a:pt x="3786" y="5008"/>
                  </a:cubicBezTo>
                  <a:lnTo>
                    <a:pt x="3786" y="16803"/>
                  </a:lnTo>
                  <a:cubicBezTo>
                    <a:pt x="3786" y="22919"/>
                    <a:pt x="6553"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6" name="Freeform: Shape 1215">
              <a:extLst>
                <a:ext uri="{FF2B5EF4-FFF2-40B4-BE49-F238E27FC236}">
                  <a16:creationId xmlns:a16="http://schemas.microsoft.com/office/drawing/2014/main" id="{12455A57-4135-E7CD-A804-4754DF8381EF}"/>
                </a:ext>
              </a:extLst>
            </p:cNvPr>
            <p:cNvSpPr/>
            <p:nvPr/>
          </p:nvSpPr>
          <p:spPr>
            <a:xfrm>
              <a:off x="10884628" y="6306787"/>
              <a:ext cx="16018" cy="29560"/>
            </a:xfrm>
            <a:custGeom>
              <a:avLst/>
              <a:gdLst>
                <a:gd name="connsiteX0" fmla="*/ 0 w 16018"/>
                <a:gd name="connsiteY0" fmla="*/ 28452 h 29560"/>
                <a:gd name="connsiteX1" fmla="*/ 0 w 16018"/>
                <a:gd name="connsiteY1" fmla="*/ 16949 h 29560"/>
                <a:gd name="connsiteX2" fmla="*/ 0 w 16018"/>
                <a:gd name="connsiteY2" fmla="*/ 10541 h 29560"/>
                <a:gd name="connsiteX3" fmla="*/ 0 w 16018"/>
                <a:gd name="connsiteY3" fmla="*/ -962 h 29560"/>
                <a:gd name="connsiteX4" fmla="*/ 3786 w 16018"/>
                <a:gd name="connsiteY4" fmla="*/ -962 h 29560"/>
                <a:gd name="connsiteX5" fmla="*/ 3786 w 16018"/>
                <a:gd name="connsiteY5" fmla="*/ 7775 h 29560"/>
                <a:gd name="connsiteX6" fmla="*/ 3786 w 16018"/>
                <a:gd name="connsiteY6" fmla="*/ 25395 h 29560"/>
                <a:gd name="connsiteX7" fmla="*/ 16019 w 16018"/>
                <a:gd name="connsiteY7" fmla="*/ 25395 h 29560"/>
                <a:gd name="connsiteX8" fmla="*/ 16019 w 16018"/>
                <a:gd name="connsiteY8"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8" h="29560">
                  <a:moveTo>
                    <a:pt x="0" y="28452"/>
                  </a:moveTo>
                  <a:cubicBezTo>
                    <a:pt x="0" y="26559"/>
                    <a:pt x="0" y="22045"/>
                    <a:pt x="0" y="16949"/>
                  </a:cubicBezTo>
                  <a:lnTo>
                    <a:pt x="0" y="10541"/>
                  </a:lnTo>
                  <a:cubicBezTo>
                    <a:pt x="0" y="3697"/>
                    <a:pt x="0" y="1367"/>
                    <a:pt x="0" y="-962"/>
                  </a:cubicBezTo>
                  <a:lnTo>
                    <a:pt x="3786" y="-962"/>
                  </a:lnTo>
                  <a:cubicBezTo>
                    <a:pt x="3786" y="1949"/>
                    <a:pt x="3786" y="4716"/>
                    <a:pt x="3786" y="7775"/>
                  </a:cubicBezTo>
                  <a:lnTo>
                    <a:pt x="3786" y="25395"/>
                  </a:lnTo>
                  <a:lnTo>
                    <a:pt x="16019" y="25395"/>
                  </a:lnTo>
                  <a:lnTo>
                    <a:pt x="16019"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7" name="Freeform: Shape 1216">
              <a:extLst>
                <a:ext uri="{FF2B5EF4-FFF2-40B4-BE49-F238E27FC236}">
                  <a16:creationId xmlns:a16="http://schemas.microsoft.com/office/drawing/2014/main" id="{3214EF81-7DAC-694B-4718-39FF740DB4EB}"/>
                </a:ext>
              </a:extLst>
            </p:cNvPr>
            <p:cNvSpPr/>
            <p:nvPr/>
          </p:nvSpPr>
          <p:spPr>
            <a:xfrm>
              <a:off x="10904578" y="6306641"/>
              <a:ext cx="21987" cy="30433"/>
            </a:xfrm>
            <a:custGeom>
              <a:avLst/>
              <a:gdLst>
                <a:gd name="connsiteX0" fmla="*/ 18202 w 21987"/>
                <a:gd name="connsiteY0" fmla="*/ 5154 h 30433"/>
                <a:gd name="connsiteX1" fmla="*/ 18202 w 21987"/>
                <a:gd name="connsiteY1" fmla="*/ -526 h 30433"/>
                <a:gd name="connsiteX2" fmla="*/ 21988 w 21987"/>
                <a:gd name="connsiteY2" fmla="*/ -526 h 30433"/>
                <a:gd name="connsiteX3" fmla="*/ 21988 w 21987"/>
                <a:gd name="connsiteY3" fmla="*/ 5008 h 30433"/>
                <a:gd name="connsiteX4" fmla="*/ 21988 w 21987"/>
                <a:gd name="connsiteY4" fmla="*/ 16949 h 30433"/>
                <a:gd name="connsiteX5" fmla="*/ 10776 w 21987"/>
                <a:gd name="connsiteY5" fmla="*/ 29472 h 30433"/>
                <a:gd name="connsiteX6" fmla="*/ 0 w 21987"/>
                <a:gd name="connsiteY6" fmla="*/ 17386 h 30433"/>
                <a:gd name="connsiteX7" fmla="*/ 0 w 21987"/>
                <a:gd name="connsiteY7" fmla="*/ 5154 h 30433"/>
                <a:gd name="connsiteX8" fmla="*/ 0 w 21987"/>
                <a:gd name="connsiteY8" fmla="*/ -962 h 30433"/>
                <a:gd name="connsiteX9" fmla="*/ 3785 w 21987"/>
                <a:gd name="connsiteY9" fmla="*/ -962 h 30433"/>
                <a:gd name="connsiteX10" fmla="*/ 3785 w 21987"/>
                <a:gd name="connsiteY10" fmla="*/ 5008 h 30433"/>
                <a:gd name="connsiteX11" fmla="*/ 3785 w 21987"/>
                <a:gd name="connsiteY11" fmla="*/ 16803 h 30433"/>
                <a:gd name="connsiteX12" fmla="*/ 11358 w 21987"/>
                <a:gd name="connsiteY12" fmla="*/ 25831 h 30433"/>
                <a:gd name="connsiteX13" fmla="*/ 18785 w 21987"/>
                <a:gd name="connsiteY13" fmla="*/ 17094 h 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87" h="30433">
                  <a:moveTo>
                    <a:pt x="18202" y="5154"/>
                  </a:moveTo>
                  <a:cubicBezTo>
                    <a:pt x="18202" y="3260"/>
                    <a:pt x="18202" y="785"/>
                    <a:pt x="18202" y="-526"/>
                  </a:cubicBezTo>
                  <a:lnTo>
                    <a:pt x="21988" y="-526"/>
                  </a:lnTo>
                  <a:cubicBezTo>
                    <a:pt x="21988" y="1076"/>
                    <a:pt x="21988" y="2824"/>
                    <a:pt x="21988" y="5008"/>
                  </a:cubicBezTo>
                  <a:lnTo>
                    <a:pt x="21988" y="16949"/>
                  </a:lnTo>
                  <a:cubicBezTo>
                    <a:pt x="21988" y="25395"/>
                    <a:pt x="18057" y="29472"/>
                    <a:pt x="10776" y="29472"/>
                  </a:cubicBezTo>
                  <a:cubicBezTo>
                    <a:pt x="3495" y="29472"/>
                    <a:pt x="0" y="25685"/>
                    <a:pt x="0" y="17386"/>
                  </a:cubicBezTo>
                  <a:lnTo>
                    <a:pt x="0" y="5154"/>
                  </a:lnTo>
                  <a:cubicBezTo>
                    <a:pt x="0" y="2678"/>
                    <a:pt x="0" y="639"/>
                    <a:pt x="0" y="-962"/>
                  </a:cubicBezTo>
                  <a:lnTo>
                    <a:pt x="3785" y="-962"/>
                  </a:lnTo>
                  <a:cubicBezTo>
                    <a:pt x="3785" y="494"/>
                    <a:pt x="3785" y="2532"/>
                    <a:pt x="3785" y="5008"/>
                  </a:cubicBezTo>
                  <a:lnTo>
                    <a:pt x="3785" y="16803"/>
                  </a:lnTo>
                  <a:cubicBezTo>
                    <a:pt x="3785" y="22919"/>
                    <a:pt x="6552" y="25831"/>
                    <a:pt x="11358" y="25831"/>
                  </a:cubicBezTo>
                  <a:cubicBezTo>
                    <a:pt x="16164" y="25831"/>
                    <a:pt x="18785" y="23502"/>
                    <a:pt x="18785" y="17094"/>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8" name="Freeform: Shape 1217">
              <a:extLst>
                <a:ext uri="{FF2B5EF4-FFF2-40B4-BE49-F238E27FC236}">
                  <a16:creationId xmlns:a16="http://schemas.microsoft.com/office/drawing/2014/main" id="{FBDCA68C-84B8-23DC-4B0D-9365C1B051F3}"/>
                </a:ext>
              </a:extLst>
            </p:cNvPr>
            <p:cNvSpPr/>
            <p:nvPr/>
          </p:nvSpPr>
          <p:spPr>
            <a:xfrm>
              <a:off x="10932828" y="6323241"/>
              <a:ext cx="10921" cy="2766"/>
            </a:xfrm>
            <a:custGeom>
              <a:avLst/>
              <a:gdLst>
                <a:gd name="connsiteX0" fmla="*/ 0 w 10921"/>
                <a:gd name="connsiteY0" fmla="*/ 1805 h 2766"/>
                <a:gd name="connsiteX1" fmla="*/ 0 w 10921"/>
                <a:gd name="connsiteY1" fmla="*/ -962 h 2766"/>
                <a:gd name="connsiteX2" fmla="*/ 10921 w 10921"/>
                <a:gd name="connsiteY2" fmla="*/ -962 h 2766"/>
                <a:gd name="connsiteX3" fmla="*/ 10921 w 10921"/>
                <a:gd name="connsiteY3" fmla="*/ 1805 h 2766"/>
              </a:gdLst>
              <a:ahLst/>
              <a:cxnLst>
                <a:cxn ang="0">
                  <a:pos x="connsiteX0" y="connsiteY0"/>
                </a:cxn>
                <a:cxn ang="0">
                  <a:pos x="connsiteX1" y="connsiteY1"/>
                </a:cxn>
                <a:cxn ang="0">
                  <a:pos x="connsiteX2" y="connsiteY2"/>
                </a:cxn>
                <a:cxn ang="0">
                  <a:pos x="connsiteX3" y="connsiteY3"/>
                </a:cxn>
              </a:cxnLst>
              <a:rect l="l" t="t" r="r" b="b"/>
              <a:pathLst>
                <a:path w="10921" h="2766">
                  <a:moveTo>
                    <a:pt x="0" y="1805"/>
                  </a:moveTo>
                  <a:lnTo>
                    <a:pt x="0" y="-962"/>
                  </a:lnTo>
                  <a:lnTo>
                    <a:pt x="10921" y="-962"/>
                  </a:lnTo>
                  <a:lnTo>
                    <a:pt x="10921" y="1805"/>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9" name="Freeform: Shape 1218">
              <a:extLst>
                <a:ext uri="{FF2B5EF4-FFF2-40B4-BE49-F238E27FC236}">
                  <a16:creationId xmlns:a16="http://schemas.microsoft.com/office/drawing/2014/main" id="{391850E1-0AC2-B73C-7466-70B2C157D494}"/>
                </a:ext>
              </a:extLst>
            </p:cNvPr>
            <p:cNvSpPr/>
            <p:nvPr/>
          </p:nvSpPr>
          <p:spPr>
            <a:xfrm>
              <a:off x="10950739" y="6307224"/>
              <a:ext cx="24463" cy="29851"/>
            </a:xfrm>
            <a:custGeom>
              <a:avLst/>
              <a:gdLst>
                <a:gd name="connsiteX0" fmla="*/ 21551 w 24463"/>
                <a:gd name="connsiteY0" fmla="*/ 28307 h 29851"/>
                <a:gd name="connsiteX1" fmla="*/ 4806 w 24463"/>
                <a:gd name="connsiteY1" fmla="*/ 6756 h 29851"/>
                <a:gd name="connsiteX2" fmla="*/ 3495 w 24463"/>
                <a:gd name="connsiteY2" fmla="*/ 4571 h 29851"/>
                <a:gd name="connsiteX3" fmla="*/ 3495 w 24463"/>
                <a:gd name="connsiteY3" fmla="*/ 4571 h 29851"/>
                <a:gd name="connsiteX4" fmla="*/ 3495 w 24463"/>
                <a:gd name="connsiteY4" fmla="*/ 7484 h 29851"/>
                <a:gd name="connsiteX5" fmla="*/ 3495 w 24463"/>
                <a:gd name="connsiteY5" fmla="*/ 28599 h 29851"/>
                <a:gd name="connsiteX6" fmla="*/ 0 w 24463"/>
                <a:gd name="connsiteY6" fmla="*/ 28599 h 29851"/>
                <a:gd name="connsiteX7" fmla="*/ 0 w 24463"/>
                <a:gd name="connsiteY7" fmla="*/ 20153 h 29851"/>
                <a:gd name="connsiteX8" fmla="*/ 0 w 24463"/>
                <a:gd name="connsiteY8" fmla="*/ 7047 h 29851"/>
                <a:gd name="connsiteX9" fmla="*/ 0 w 24463"/>
                <a:gd name="connsiteY9" fmla="*/ -962 h 29851"/>
                <a:gd name="connsiteX10" fmla="*/ 2767 w 24463"/>
                <a:gd name="connsiteY10" fmla="*/ -962 h 29851"/>
                <a:gd name="connsiteX11" fmla="*/ 19513 w 24463"/>
                <a:gd name="connsiteY11" fmla="*/ 20881 h 29851"/>
                <a:gd name="connsiteX12" fmla="*/ 20969 w 24463"/>
                <a:gd name="connsiteY12" fmla="*/ 23065 h 29851"/>
                <a:gd name="connsiteX13" fmla="*/ 20969 w 24463"/>
                <a:gd name="connsiteY13" fmla="*/ 23065 h 29851"/>
                <a:gd name="connsiteX14" fmla="*/ 20969 w 24463"/>
                <a:gd name="connsiteY14" fmla="*/ 20299 h 29851"/>
                <a:gd name="connsiteX15" fmla="*/ 20969 w 24463"/>
                <a:gd name="connsiteY15" fmla="*/ -817 h 29851"/>
                <a:gd name="connsiteX16" fmla="*/ 24464 w 24463"/>
                <a:gd name="connsiteY16" fmla="*/ -817 h 29851"/>
                <a:gd name="connsiteX17" fmla="*/ 24464 w 24463"/>
                <a:gd name="connsiteY17" fmla="*/ 7630 h 29851"/>
                <a:gd name="connsiteX18" fmla="*/ 24464 w 24463"/>
                <a:gd name="connsiteY18" fmla="*/ 18842 h 29851"/>
                <a:gd name="connsiteX19" fmla="*/ 24464 w 24463"/>
                <a:gd name="connsiteY19" fmla="*/ 28890 h 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463" h="29851">
                  <a:moveTo>
                    <a:pt x="21551" y="28307"/>
                  </a:moveTo>
                  <a:lnTo>
                    <a:pt x="4806" y="6756"/>
                  </a:lnTo>
                  <a:cubicBezTo>
                    <a:pt x="4325" y="6057"/>
                    <a:pt x="3888" y="5329"/>
                    <a:pt x="3495" y="4571"/>
                  </a:cubicBezTo>
                  <a:lnTo>
                    <a:pt x="3495" y="4571"/>
                  </a:lnTo>
                  <a:cubicBezTo>
                    <a:pt x="3568" y="5547"/>
                    <a:pt x="3568" y="6508"/>
                    <a:pt x="3495" y="7484"/>
                  </a:cubicBezTo>
                  <a:lnTo>
                    <a:pt x="3495" y="28599"/>
                  </a:lnTo>
                  <a:lnTo>
                    <a:pt x="0" y="28599"/>
                  </a:lnTo>
                  <a:cubicBezTo>
                    <a:pt x="0" y="26414"/>
                    <a:pt x="0" y="23939"/>
                    <a:pt x="0" y="20153"/>
                  </a:cubicBezTo>
                  <a:lnTo>
                    <a:pt x="0" y="7047"/>
                  </a:lnTo>
                  <a:cubicBezTo>
                    <a:pt x="0" y="3552"/>
                    <a:pt x="0" y="1222"/>
                    <a:pt x="0" y="-962"/>
                  </a:cubicBezTo>
                  <a:lnTo>
                    <a:pt x="2767" y="-962"/>
                  </a:lnTo>
                  <a:lnTo>
                    <a:pt x="19513" y="20881"/>
                  </a:lnTo>
                  <a:lnTo>
                    <a:pt x="20969" y="23065"/>
                  </a:lnTo>
                  <a:lnTo>
                    <a:pt x="20969" y="23065"/>
                  </a:lnTo>
                  <a:cubicBezTo>
                    <a:pt x="20969" y="22337"/>
                    <a:pt x="20969" y="21318"/>
                    <a:pt x="20969" y="20299"/>
                  </a:cubicBezTo>
                  <a:lnTo>
                    <a:pt x="20969" y="-817"/>
                  </a:lnTo>
                  <a:lnTo>
                    <a:pt x="24464" y="-817"/>
                  </a:lnTo>
                  <a:cubicBezTo>
                    <a:pt x="24464" y="1368"/>
                    <a:pt x="24464" y="3989"/>
                    <a:pt x="24464" y="7630"/>
                  </a:cubicBezTo>
                  <a:lnTo>
                    <a:pt x="24464" y="18842"/>
                  </a:lnTo>
                  <a:cubicBezTo>
                    <a:pt x="24464" y="23502"/>
                    <a:pt x="24464" y="26852"/>
                    <a:pt x="24464" y="28890"/>
                  </a:cubicBez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0" name="Freeform: Shape 1219">
              <a:extLst>
                <a:ext uri="{FF2B5EF4-FFF2-40B4-BE49-F238E27FC236}">
                  <a16:creationId xmlns:a16="http://schemas.microsoft.com/office/drawing/2014/main" id="{597322FF-3D2A-EADD-5A73-D4E548C117CA}"/>
                </a:ext>
              </a:extLst>
            </p:cNvPr>
            <p:cNvSpPr/>
            <p:nvPr/>
          </p:nvSpPr>
          <p:spPr>
            <a:xfrm>
              <a:off x="10979426" y="6307078"/>
              <a:ext cx="26066" cy="29561"/>
            </a:xfrm>
            <a:custGeom>
              <a:avLst/>
              <a:gdLst>
                <a:gd name="connsiteX0" fmla="*/ 21407 w 26066"/>
                <a:gd name="connsiteY0" fmla="*/ 28162 h 29561"/>
                <a:gd name="connsiteX1" fmla="*/ 18494 w 26066"/>
                <a:gd name="connsiteY1" fmla="*/ 19279 h 29561"/>
                <a:gd name="connsiteX2" fmla="*/ 7573 w 26066"/>
                <a:gd name="connsiteY2" fmla="*/ 19279 h 29561"/>
                <a:gd name="connsiteX3" fmla="*/ 3932 w 26066"/>
                <a:gd name="connsiteY3" fmla="*/ 28599 h 29561"/>
                <a:gd name="connsiteX4" fmla="*/ 0 w 26066"/>
                <a:gd name="connsiteY4" fmla="*/ 28599 h 29561"/>
                <a:gd name="connsiteX5" fmla="*/ 5534 w 26066"/>
                <a:gd name="connsiteY5" fmla="*/ 14911 h 29561"/>
                <a:gd name="connsiteX6" fmla="*/ 11359 w 26066"/>
                <a:gd name="connsiteY6" fmla="*/ -962 h 29561"/>
                <a:gd name="connsiteX7" fmla="*/ 14853 w 26066"/>
                <a:gd name="connsiteY7" fmla="*/ -962 h 29561"/>
                <a:gd name="connsiteX8" fmla="*/ 20823 w 26066"/>
                <a:gd name="connsiteY8" fmla="*/ 15201 h 29561"/>
                <a:gd name="connsiteX9" fmla="*/ 26066 w 26066"/>
                <a:gd name="connsiteY9" fmla="*/ 28599 h 29561"/>
                <a:gd name="connsiteX10" fmla="*/ 12960 w 26066"/>
                <a:gd name="connsiteY10" fmla="*/ 5154 h 29561"/>
                <a:gd name="connsiteX11" fmla="*/ 12960 w 26066"/>
                <a:gd name="connsiteY11" fmla="*/ 2532 h 29561"/>
                <a:gd name="connsiteX12" fmla="*/ 12960 w 26066"/>
                <a:gd name="connsiteY12" fmla="*/ 2532 h 29561"/>
                <a:gd name="connsiteX13" fmla="*/ 12232 w 26066"/>
                <a:gd name="connsiteY13" fmla="*/ 5154 h 29561"/>
                <a:gd name="connsiteX14" fmla="*/ 8300 w 26066"/>
                <a:gd name="connsiteY14" fmla="*/ 15930 h 29561"/>
                <a:gd name="connsiteX15" fmla="*/ 17620 w 26066"/>
                <a:gd name="connsiteY15" fmla="*/ 15930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66" h="29561">
                  <a:moveTo>
                    <a:pt x="21407" y="28162"/>
                  </a:moveTo>
                  <a:lnTo>
                    <a:pt x="18494" y="19279"/>
                  </a:lnTo>
                  <a:lnTo>
                    <a:pt x="7573" y="19279"/>
                  </a:lnTo>
                  <a:lnTo>
                    <a:pt x="3932" y="28599"/>
                  </a:lnTo>
                  <a:lnTo>
                    <a:pt x="0" y="28599"/>
                  </a:lnTo>
                  <a:cubicBezTo>
                    <a:pt x="1165" y="25832"/>
                    <a:pt x="2767" y="22046"/>
                    <a:pt x="5534" y="14911"/>
                  </a:cubicBezTo>
                  <a:cubicBezTo>
                    <a:pt x="8300" y="7775"/>
                    <a:pt x="10485" y="2096"/>
                    <a:pt x="11359" y="-962"/>
                  </a:cubicBezTo>
                  <a:lnTo>
                    <a:pt x="14853" y="-962"/>
                  </a:lnTo>
                  <a:cubicBezTo>
                    <a:pt x="14853" y="1514"/>
                    <a:pt x="17766" y="6902"/>
                    <a:pt x="20823" y="15201"/>
                  </a:cubicBezTo>
                  <a:lnTo>
                    <a:pt x="26066" y="28599"/>
                  </a:lnTo>
                  <a:close/>
                  <a:moveTo>
                    <a:pt x="12960" y="5154"/>
                  </a:moveTo>
                  <a:cubicBezTo>
                    <a:pt x="12917" y="4280"/>
                    <a:pt x="12917" y="3406"/>
                    <a:pt x="12960" y="2532"/>
                  </a:cubicBezTo>
                  <a:lnTo>
                    <a:pt x="12960" y="2532"/>
                  </a:lnTo>
                  <a:cubicBezTo>
                    <a:pt x="12771" y="3421"/>
                    <a:pt x="12524" y="4295"/>
                    <a:pt x="12232" y="5154"/>
                  </a:cubicBezTo>
                  <a:lnTo>
                    <a:pt x="8300" y="15930"/>
                  </a:lnTo>
                  <a:lnTo>
                    <a:pt x="17620" y="15930"/>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1" name="Freeform: Shape 1220">
              <a:extLst>
                <a:ext uri="{FF2B5EF4-FFF2-40B4-BE49-F238E27FC236}">
                  <a16:creationId xmlns:a16="http://schemas.microsoft.com/office/drawing/2014/main" id="{48250C04-0E51-BBF1-1C01-4BDE55638178}"/>
                </a:ext>
              </a:extLst>
            </p:cNvPr>
            <p:cNvSpPr/>
            <p:nvPr/>
          </p:nvSpPr>
          <p:spPr>
            <a:xfrm>
              <a:off x="11005055" y="6307078"/>
              <a:ext cx="21988" cy="29561"/>
            </a:xfrm>
            <a:custGeom>
              <a:avLst/>
              <a:gdLst>
                <a:gd name="connsiteX0" fmla="*/ 8883 w 21988"/>
                <a:gd name="connsiteY0" fmla="*/ 28162 h 29561"/>
                <a:gd name="connsiteX1" fmla="*/ 8883 w 21988"/>
                <a:gd name="connsiteY1" fmla="*/ 16804 h 29561"/>
                <a:gd name="connsiteX2" fmla="*/ 8883 w 21988"/>
                <a:gd name="connsiteY2" fmla="*/ 2242 h 29561"/>
                <a:gd name="connsiteX3" fmla="*/ 0 w 21988"/>
                <a:gd name="connsiteY3" fmla="*/ 2242 h 29561"/>
                <a:gd name="connsiteX4" fmla="*/ 0 w 21988"/>
                <a:gd name="connsiteY4" fmla="*/ -962 h 29561"/>
                <a:gd name="connsiteX5" fmla="*/ 21989 w 21988"/>
                <a:gd name="connsiteY5" fmla="*/ -962 h 29561"/>
                <a:gd name="connsiteX6" fmla="*/ 21989 w 21988"/>
                <a:gd name="connsiteY6" fmla="*/ 2242 h 29561"/>
                <a:gd name="connsiteX7" fmla="*/ 12815 w 21988"/>
                <a:gd name="connsiteY7" fmla="*/ 2242 h 29561"/>
                <a:gd name="connsiteX8" fmla="*/ 12815 w 21988"/>
                <a:gd name="connsiteY8" fmla="*/ 28599 h 2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8" h="29561">
                  <a:moveTo>
                    <a:pt x="8883" y="28162"/>
                  </a:moveTo>
                  <a:cubicBezTo>
                    <a:pt x="8883" y="25832"/>
                    <a:pt x="8883" y="21754"/>
                    <a:pt x="8883" y="16804"/>
                  </a:cubicBezTo>
                  <a:lnTo>
                    <a:pt x="8883" y="2242"/>
                  </a:lnTo>
                  <a:lnTo>
                    <a:pt x="0" y="2242"/>
                  </a:lnTo>
                  <a:lnTo>
                    <a:pt x="0" y="-962"/>
                  </a:lnTo>
                  <a:lnTo>
                    <a:pt x="21989" y="-962"/>
                  </a:lnTo>
                  <a:lnTo>
                    <a:pt x="21989" y="2242"/>
                  </a:lnTo>
                  <a:lnTo>
                    <a:pt x="12815" y="2242"/>
                  </a:lnTo>
                  <a:lnTo>
                    <a:pt x="12815" y="28599"/>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2" name="Freeform: Shape 1221">
              <a:extLst>
                <a:ext uri="{FF2B5EF4-FFF2-40B4-BE49-F238E27FC236}">
                  <a16:creationId xmlns:a16="http://schemas.microsoft.com/office/drawing/2014/main" id="{02E08B3F-CBC4-329B-3177-D0548FA42224}"/>
                </a:ext>
              </a:extLst>
            </p:cNvPr>
            <p:cNvSpPr/>
            <p:nvPr/>
          </p:nvSpPr>
          <p:spPr>
            <a:xfrm>
              <a:off x="11027044" y="6306641"/>
              <a:ext cx="25920" cy="29560"/>
            </a:xfrm>
            <a:custGeom>
              <a:avLst/>
              <a:gdLst>
                <a:gd name="connsiteX0" fmla="*/ 21989 w 25920"/>
                <a:gd name="connsiteY0" fmla="*/ 28598 h 29560"/>
                <a:gd name="connsiteX1" fmla="*/ 18494 w 25920"/>
                <a:gd name="connsiteY1" fmla="*/ 19278 h 29560"/>
                <a:gd name="connsiteX2" fmla="*/ 7427 w 25920"/>
                <a:gd name="connsiteY2" fmla="*/ 19278 h 29560"/>
                <a:gd name="connsiteX3" fmla="*/ 3932 w 25920"/>
                <a:gd name="connsiteY3" fmla="*/ 28598 h 29560"/>
                <a:gd name="connsiteX4" fmla="*/ 0 w 25920"/>
                <a:gd name="connsiteY4" fmla="*/ 28598 h 29560"/>
                <a:gd name="connsiteX5" fmla="*/ 5388 w 25920"/>
                <a:gd name="connsiteY5" fmla="*/ 14910 h 29560"/>
                <a:gd name="connsiteX6" fmla="*/ 11359 w 25920"/>
                <a:gd name="connsiteY6" fmla="*/ -962 h 29560"/>
                <a:gd name="connsiteX7" fmla="*/ 14562 w 25920"/>
                <a:gd name="connsiteY7" fmla="*/ -962 h 29560"/>
                <a:gd name="connsiteX8" fmla="*/ 20678 w 25920"/>
                <a:gd name="connsiteY8" fmla="*/ 15201 h 29560"/>
                <a:gd name="connsiteX9" fmla="*/ 25921 w 25920"/>
                <a:gd name="connsiteY9" fmla="*/ 28598 h 29560"/>
                <a:gd name="connsiteX10" fmla="*/ 13543 w 25920"/>
                <a:gd name="connsiteY10" fmla="*/ 5591 h 29560"/>
                <a:gd name="connsiteX11" fmla="*/ 13543 w 25920"/>
                <a:gd name="connsiteY11" fmla="*/ 2969 h 29560"/>
                <a:gd name="connsiteX12" fmla="*/ 13543 w 25920"/>
                <a:gd name="connsiteY12" fmla="*/ 2969 h 29560"/>
                <a:gd name="connsiteX13" fmla="*/ 13543 w 25920"/>
                <a:gd name="connsiteY13" fmla="*/ 5591 h 29560"/>
                <a:gd name="connsiteX14" fmla="*/ 9756 w 25920"/>
                <a:gd name="connsiteY14" fmla="*/ 16366 h 29560"/>
                <a:gd name="connsiteX15" fmla="*/ 19076 w 25920"/>
                <a:gd name="connsiteY15" fmla="*/ 16366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0" h="29560">
                  <a:moveTo>
                    <a:pt x="21989" y="28598"/>
                  </a:moveTo>
                  <a:lnTo>
                    <a:pt x="18494" y="19278"/>
                  </a:lnTo>
                  <a:lnTo>
                    <a:pt x="7427" y="19278"/>
                  </a:lnTo>
                  <a:cubicBezTo>
                    <a:pt x="5970" y="23064"/>
                    <a:pt x="4660" y="26414"/>
                    <a:pt x="3932" y="28598"/>
                  </a:cubicBezTo>
                  <a:lnTo>
                    <a:pt x="0" y="28598"/>
                  </a:lnTo>
                  <a:cubicBezTo>
                    <a:pt x="1165" y="25831"/>
                    <a:pt x="2767" y="22045"/>
                    <a:pt x="5388" y="14910"/>
                  </a:cubicBezTo>
                  <a:cubicBezTo>
                    <a:pt x="8009" y="7775"/>
                    <a:pt x="10339" y="2095"/>
                    <a:pt x="11359" y="-962"/>
                  </a:cubicBezTo>
                  <a:lnTo>
                    <a:pt x="14562" y="-962"/>
                  </a:lnTo>
                  <a:cubicBezTo>
                    <a:pt x="15436" y="1513"/>
                    <a:pt x="17620" y="6901"/>
                    <a:pt x="20678" y="15201"/>
                  </a:cubicBezTo>
                  <a:cubicBezTo>
                    <a:pt x="22862" y="20881"/>
                    <a:pt x="24901" y="26269"/>
                    <a:pt x="25921" y="28598"/>
                  </a:cubicBezTo>
                  <a:close/>
                  <a:moveTo>
                    <a:pt x="13543" y="5591"/>
                  </a:moveTo>
                  <a:cubicBezTo>
                    <a:pt x="13485" y="4716"/>
                    <a:pt x="13485" y="3843"/>
                    <a:pt x="13543" y="2969"/>
                  </a:cubicBezTo>
                  <a:lnTo>
                    <a:pt x="13543" y="2969"/>
                  </a:lnTo>
                  <a:cubicBezTo>
                    <a:pt x="13659" y="3843"/>
                    <a:pt x="13659" y="4716"/>
                    <a:pt x="13543" y="5591"/>
                  </a:cubicBezTo>
                  <a:lnTo>
                    <a:pt x="9756" y="16366"/>
                  </a:lnTo>
                  <a:lnTo>
                    <a:pt x="19076" y="16366"/>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3" name="Freeform: Shape 1222">
              <a:extLst>
                <a:ext uri="{FF2B5EF4-FFF2-40B4-BE49-F238E27FC236}">
                  <a16:creationId xmlns:a16="http://schemas.microsoft.com/office/drawing/2014/main" id="{F7C2599E-1E2D-433D-9798-70EE82630D97}"/>
                </a:ext>
              </a:extLst>
            </p:cNvPr>
            <p:cNvSpPr/>
            <p:nvPr/>
          </p:nvSpPr>
          <p:spPr>
            <a:xfrm>
              <a:off x="11057187" y="6306787"/>
              <a:ext cx="15872" cy="29560"/>
            </a:xfrm>
            <a:custGeom>
              <a:avLst/>
              <a:gdLst>
                <a:gd name="connsiteX0" fmla="*/ 0 w 15872"/>
                <a:gd name="connsiteY0" fmla="*/ 28452 h 29560"/>
                <a:gd name="connsiteX1" fmla="*/ 0 w 15872"/>
                <a:gd name="connsiteY1" fmla="*/ 16949 h 29560"/>
                <a:gd name="connsiteX2" fmla="*/ 0 w 15872"/>
                <a:gd name="connsiteY2" fmla="*/ -962 h 29560"/>
                <a:gd name="connsiteX3" fmla="*/ 3640 w 15872"/>
                <a:gd name="connsiteY3" fmla="*/ -962 h 29560"/>
                <a:gd name="connsiteX4" fmla="*/ 3640 w 15872"/>
                <a:gd name="connsiteY4" fmla="*/ 7775 h 29560"/>
                <a:gd name="connsiteX5" fmla="*/ 3640 w 15872"/>
                <a:gd name="connsiteY5" fmla="*/ 25395 h 29560"/>
                <a:gd name="connsiteX6" fmla="*/ 15872 w 15872"/>
                <a:gd name="connsiteY6" fmla="*/ 25395 h 29560"/>
                <a:gd name="connsiteX7" fmla="*/ 15872 w 15872"/>
                <a:gd name="connsiteY7" fmla="*/ 28598 h 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2" h="29560">
                  <a:moveTo>
                    <a:pt x="0" y="28452"/>
                  </a:moveTo>
                  <a:cubicBezTo>
                    <a:pt x="0" y="26559"/>
                    <a:pt x="0" y="22045"/>
                    <a:pt x="0" y="16949"/>
                  </a:cubicBezTo>
                  <a:lnTo>
                    <a:pt x="0" y="-962"/>
                  </a:lnTo>
                  <a:lnTo>
                    <a:pt x="3640" y="-962"/>
                  </a:lnTo>
                  <a:cubicBezTo>
                    <a:pt x="3640" y="1949"/>
                    <a:pt x="3640" y="4716"/>
                    <a:pt x="3640" y="7775"/>
                  </a:cubicBezTo>
                  <a:lnTo>
                    <a:pt x="3640" y="25395"/>
                  </a:lnTo>
                  <a:lnTo>
                    <a:pt x="15872" y="25395"/>
                  </a:lnTo>
                  <a:lnTo>
                    <a:pt x="15872" y="28598"/>
                  </a:lnTo>
                  <a:close/>
                </a:path>
              </a:pathLst>
            </a:custGeom>
            <a:solidFill>
              <a:srgbClr val="FFFFFF"/>
            </a:solidFill>
            <a:ln w="14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268" name="Graphic 267">
            <a:extLst>
              <a:ext uri="{FF2B5EF4-FFF2-40B4-BE49-F238E27FC236}">
                <a16:creationId xmlns:a16="http://schemas.microsoft.com/office/drawing/2014/main" id="{47BE91E3-7370-828F-6BE9-1C6BD5CEAA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9753" y="5832922"/>
            <a:ext cx="3706113" cy="581351"/>
          </a:xfrm>
          <a:prstGeom prst="rect">
            <a:avLst/>
          </a:prstGeom>
        </p:spPr>
      </p:pic>
      <p:sp>
        <p:nvSpPr>
          <p:cNvPr id="1230" name="TextBox 1229">
            <a:extLst>
              <a:ext uri="{FF2B5EF4-FFF2-40B4-BE49-F238E27FC236}">
                <a16:creationId xmlns:a16="http://schemas.microsoft.com/office/drawing/2014/main" id="{CE03E438-2936-A0EE-88DA-9F637AB7A818}"/>
              </a:ext>
            </a:extLst>
          </p:cNvPr>
          <p:cNvSpPr txBox="1"/>
          <p:nvPr/>
        </p:nvSpPr>
        <p:spPr>
          <a:xfrm>
            <a:off x="5353932" y="168862"/>
            <a:ext cx="3865586"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Beach &amp; Bush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72C4"/>
              </a:solidFill>
              <a:effectLst/>
              <a:highlight>
                <a:srgbClr val="0000FF"/>
              </a:highlight>
              <a:uLnTx/>
              <a:uFillTx/>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231" name="Table 1230">
            <a:extLst>
              <a:ext uri="{FF2B5EF4-FFF2-40B4-BE49-F238E27FC236}">
                <a16:creationId xmlns:a16="http://schemas.microsoft.com/office/drawing/2014/main" id="{6869463A-0E1F-0AD8-C6C4-CC67BCE3B4C7}"/>
              </a:ext>
            </a:extLst>
          </p:cNvPr>
          <p:cNvGraphicFramePr>
            <a:graphicFrameLocks noGrp="1"/>
          </p:cNvGraphicFramePr>
          <p:nvPr/>
        </p:nvGraphicFramePr>
        <p:xfrm>
          <a:off x="5589494" y="584360"/>
          <a:ext cx="4923668" cy="395244"/>
        </p:xfrm>
        <a:graphic>
          <a:graphicData uri="http://schemas.openxmlformats.org/drawingml/2006/table">
            <a:tbl>
              <a:tblPr>
                <a:tableStyleId>{5C22544A-7EE6-4342-B048-85BDC9FD1C3A}</a:tableStyleId>
              </a:tblPr>
              <a:tblGrid>
                <a:gridCol w="4923668">
                  <a:extLst>
                    <a:ext uri="{9D8B030D-6E8A-4147-A177-3AD203B41FA5}">
                      <a16:colId xmlns:a16="http://schemas.microsoft.com/office/drawing/2014/main" val="1531855021"/>
                    </a:ext>
                  </a:extLst>
                </a:gridCol>
              </a:tblGrid>
              <a:tr h="395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582440"/>
                  </a:ext>
                </a:extLst>
              </a:tr>
            </a:tbl>
          </a:graphicData>
        </a:graphic>
      </p:graphicFrame>
      <p:pic>
        <p:nvPicPr>
          <p:cNvPr id="1233" name="Graphic 1232">
            <a:extLst>
              <a:ext uri="{FF2B5EF4-FFF2-40B4-BE49-F238E27FC236}">
                <a16:creationId xmlns:a16="http://schemas.microsoft.com/office/drawing/2014/main" id="{ACB3A0E1-759E-9DBD-E60A-AB36ADB35E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0163" y="6557216"/>
            <a:ext cx="3692999" cy="173788"/>
          </a:xfrm>
          <a:prstGeom prst="rect">
            <a:avLst/>
          </a:prstGeom>
        </p:spPr>
      </p:pic>
      <p:pic>
        <p:nvPicPr>
          <p:cNvPr id="1235" name="Graphic 1234">
            <a:extLst>
              <a:ext uri="{FF2B5EF4-FFF2-40B4-BE49-F238E27FC236}">
                <a16:creationId xmlns:a16="http://schemas.microsoft.com/office/drawing/2014/main" id="{6C247BDA-3D52-370E-2090-D99BB02E9DE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4518" y="6524008"/>
            <a:ext cx="1669951" cy="333991"/>
          </a:xfrm>
          <a:prstGeom prst="rect">
            <a:avLst/>
          </a:prstGeom>
        </p:spPr>
      </p:pic>
      <p:graphicFrame>
        <p:nvGraphicFramePr>
          <p:cNvPr id="7" name="Table 7">
            <a:extLst>
              <a:ext uri="{FF2B5EF4-FFF2-40B4-BE49-F238E27FC236}">
                <a16:creationId xmlns:a16="http://schemas.microsoft.com/office/drawing/2014/main" id="{07AC40CE-B440-433D-ACC3-994C4259BAAC}"/>
              </a:ext>
            </a:extLst>
          </p:cNvPr>
          <p:cNvGraphicFramePr>
            <a:graphicFrameLocks noGrp="1"/>
          </p:cNvGraphicFramePr>
          <p:nvPr>
            <p:extLst>
              <p:ext uri="{D42A27DB-BD31-4B8C-83A1-F6EECF244321}">
                <p14:modId xmlns:p14="http://schemas.microsoft.com/office/powerpoint/2010/main" val="1449611283"/>
              </p:ext>
            </p:extLst>
          </p:nvPr>
        </p:nvGraphicFramePr>
        <p:xfrm>
          <a:off x="2566784" y="1179541"/>
          <a:ext cx="8549379" cy="4524503"/>
        </p:xfrm>
        <a:graphic>
          <a:graphicData uri="http://schemas.openxmlformats.org/drawingml/2006/table">
            <a:tbl>
              <a:tblPr firstRow="1" bandRow="1">
                <a:tableStyleId>{7DF18680-E054-41AD-8BC1-D1AEF772440D}</a:tableStyleId>
              </a:tblPr>
              <a:tblGrid>
                <a:gridCol w="1600048">
                  <a:extLst>
                    <a:ext uri="{9D8B030D-6E8A-4147-A177-3AD203B41FA5}">
                      <a16:colId xmlns:a16="http://schemas.microsoft.com/office/drawing/2014/main" val="3824403482"/>
                    </a:ext>
                  </a:extLst>
                </a:gridCol>
                <a:gridCol w="4888936">
                  <a:extLst>
                    <a:ext uri="{9D8B030D-6E8A-4147-A177-3AD203B41FA5}">
                      <a16:colId xmlns:a16="http://schemas.microsoft.com/office/drawing/2014/main" val="4234831438"/>
                    </a:ext>
                  </a:extLst>
                </a:gridCol>
                <a:gridCol w="2060395">
                  <a:extLst>
                    <a:ext uri="{9D8B030D-6E8A-4147-A177-3AD203B41FA5}">
                      <a16:colId xmlns:a16="http://schemas.microsoft.com/office/drawing/2014/main" val="3423308352"/>
                    </a:ext>
                  </a:extLst>
                </a:gridCol>
              </a:tblGrid>
              <a:tr h="312448">
                <a:tc gridSpan="3">
                  <a:txBody>
                    <a:bodyPr/>
                    <a:lstStyle/>
                    <a:p>
                      <a:pPr algn="ctr"/>
                      <a:endParaRPr lang="en-ZA" sz="1200" dirty="0">
                        <a:solidFill>
                          <a:schemeClr val="lt1">
                            <a:alpha val="50000"/>
                          </a:schemeClr>
                        </a:solidFill>
                        <a:latin typeface="+mn-lt"/>
                      </a:endParaRPr>
                    </a:p>
                  </a:txBody>
                  <a:tcPr marL="45720" marR="45720" anchor="ctr">
                    <a:solidFill>
                      <a:srgbClr val="00B0F0"/>
                    </a:solidFill>
                  </a:tcPr>
                </a:tc>
                <a:tc hMerge="1">
                  <a:txBody>
                    <a:bodyPr/>
                    <a:lstStyle/>
                    <a:p>
                      <a:endParaRPr lang="en-ZA" sz="1400" dirty="0"/>
                    </a:p>
                  </a:txBody>
                  <a:tcPr marL="45720" marR="45720" anchor="ctr"/>
                </a:tc>
                <a:tc hMerge="1">
                  <a:txBody>
                    <a:bodyPr/>
                    <a:lstStyle/>
                    <a:p>
                      <a:endParaRPr lang="en-ZA" sz="1400" dirty="0"/>
                    </a:p>
                  </a:txBody>
                  <a:tcPr marL="45720" marR="45720" anchor="ctr"/>
                </a:tc>
                <a:extLst>
                  <a:ext uri="{0D108BD9-81ED-4DB2-BD59-A6C34878D82A}">
                    <a16:rowId xmlns:a16="http://schemas.microsoft.com/office/drawing/2014/main" val="1332792989"/>
                  </a:ext>
                </a:extLst>
              </a:tr>
              <a:tr h="206707">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232960"/>
                    </a:solidFill>
                  </a:tcPr>
                </a:tc>
                <a:tc>
                  <a:txBody>
                    <a:bodyPr/>
                    <a:lstStyle/>
                    <a:p>
                      <a:pPr algn="ctr">
                        <a:lnSpc>
                          <a:spcPct val="115000"/>
                        </a:lnSpc>
                        <a:spcAft>
                          <a:spcPts val="100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 / UNIQUE OFFERINGS</a:t>
                      </a:r>
                    </a:p>
                  </a:txBody>
                  <a:tcPr marL="68580" marR="68580" marT="0" marB="0" anchor="ctr">
                    <a:solidFill>
                      <a:srgbClr val="232960"/>
                    </a:solidFill>
                  </a:tcPr>
                </a:tc>
                <a:tc>
                  <a:txBody>
                    <a:bodyPr/>
                    <a:lstStyle/>
                    <a:p>
                      <a:pPr algn="ctr">
                        <a:lnSpc>
                          <a:spcPct val="115000"/>
                        </a:lnSpc>
                        <a:spcAft>
                          <a:spcPts val="1000"/>
                        </a:spcAft>
                      </a:pPr>
                      <a:r>
                        <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DETAILS</a:t>
                      </a:r>
                    </a:p>
                  </a:txBody>
                  <a:tcPr marL="68580" marR="68580" marT="0" marB="0" anchor="ctr">
                    <a:solidFill>
                      <a:srgbClr val="232960"/>
                    </a:solidFill>
                  </a:tcPr>
                </a:tc>
                <a:extLst>
                  <a:ext uri="{0D108BD9-81ED-4DB2-BD59-A6C34878D82A}">
                    <a16:rowId xmlns:a16="http://schemas.microsoft.com/office/drawing/2014/main" val="89009628"/>
                  </a:ext>
                </a:extLst>
              </a:tr>
              <a:tr h="1280109">
                <a:tc>
                  <a:txBody>
                    <a:bodyPr/>
                    <a:lstStyle/>
                    <a:p>
                      <a:pPr algn="ct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Upside Down House</a:t>
                      </a:r>
                    </a:p>
                  </a:txBody>
                  <a:tcPr marL="45720" marR="45720" anchor="ctr"/>
                </a:tc>
                <a:tc>
                  <a:txBody>
                    <a:bodyPr/>
                    <a:lstStyle/>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This quirky attraction is a mind-bending experience where everything is, quite literally, upside down.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It’s a visual treat for kids, offering plenty of photo opportunities and a chance to experience the world from a different perspective.</a:t>
                      </a: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061 629 1704</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monica@upsidedownhouse.co.za</a:t>
                      </a:r>
                    </a:p>
                  </a:txBody>
                  <a:tcPr marL="45720" marR="45720" anchor="ctr"/>
                </a:tc>
                <a:extLst>
                  <a:ext uri="{0D108BD9-81ED-4DB2-BD59-A6C34878D82A}">
                    <a16:rowId xmlns:a16="http://schemas.microsoft.com/office/drawing/2014/main" val="3972365730"/>
                  </a:ext>
                </a:extLst>
              </a:tr>
              <a:tr h="312448">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75421385"/>
                  </a:ext>
                </a:extLst>
              </a:tr>
              <a:tr h="1249791">
                <a:tc>
                  <a:txBody>
                    <a:bodyPr/>
                    <a:lstStyle/>
                    <a:p>
                      <a:pPr algn="ctr"/>
                      <a:r>
                        <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Lake Eland Game Reserve</a:t>
                      </a:r>
                    </a:p>
                  </a:txBody>
                  <a:tcPr marL="45720" marR="45720" anchor="ctr"/>
                </a:tc>
                <a:tc>
                  <a:txBody>
                    <a:bodyPr/>
                    <a:lstStyle/>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Covering an impressive 2500 hectares with diverse ecosystems of bushveld, grassland, coastal forest, wetland, and wild game, this natural landscape offers a place of peace and tranquility.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Guests can walk across our 80m suspension bridge and get their hearts racing on our fabulous Zipline Tour. Other activities include horse riding, hiking, single track mountain bike trails, paintball, fishing, picnic sites and 4x4 tracks.</a:t>
                      </a: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039 682 095</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Reservations@lakeeland.co.za</a:t>
                      </a:r>
                    </a:p>
                  </a:txBody>
                  <a:tcPr marL="45720" marR="45720" anchor="ctr"/>
                </a:tc>
                <a:extLst>
                  <a:ext uri="{0D108BD9-81ED-4DB2-BD59-A6C34878D82A}">
                    <a16:rowId xmlns:a16="http://schemas.microsoft.com/office/drawing/2014/main" val="3678519859"/>
                  </a:ext>
                </a:extLst>
              </a:tr>
              <a:tr h="295090">
                <a:tc>
                  <a:txBody>
                    <a:bodyPr/>
                    <a:lstStyle/>
                    <a:p>
                      <a:pPr algn="ctr"/>
                      <a:endParaRPr lang="en-ZA"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l"/>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endPar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363971247"/>
                  </a:ext>
                </a:extLst>
              </a:tr>
              <a:tr h="867910">
                <a:tc>
                  <a:txBody>
                    <a:bodyPr/>
                    <a:lstStyle/>
                    <a:p>
                      <a:pPr algn="ctr"/>
                      <a:r>
                        <a:rPr lang="en-US" sz="1100" b="1" dirty="0">
                          <a:solidFill>
                            <a:srgbClr val="232960"/>
                          </a:solidFill>
                          <a:effectLst/>
                          <a:latin typeface="Calibri" panose="020F0502020204030204" pitchFamily="34" charset="0"/>
                          <a:ea typeface="Calibri" panose="020F0502020204030204" pitchFamily="34" charset="0"/>
                          <a:cs typeface="Calibri" panose="020F0502020204030204" pitchFamily="34" charset="0"/>
                        </a:rPr>
                        <a:t>Selsdon Park Beach Horse Rides</a:t>
                      </a:r>
                    </a:p>
                  </a:txBody>
                  <a:tcPr marL="45720" marR="45720" anchor="ctr"/>
                </a:tc>
                <a:tc>
                  <a:txBody>
                    <a:bodyPr/>
                    <a:lstStyle/>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Your adventure awaits at Selsdon Park Estate Beach Horse Rides, where the beach, the sun, and the horses converge to create a truly magical experience. </a:t>
                      </a:r>
                    </a:p>
                    <a:p>
                      <a:pPr algn="l"/>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Whether you seek a thrilling ride or a leisurely stroll along the shore, our horses are ready to take you on an unforgettable journey.</a:t>
                      </a:r>
                    </a:p>
                  </a:txBody>
                  <a:tcPr marL="45720" marR="45720" anchor="ctr"/>
                </a:tc>
                <a:tc>
                  <a:txBody>
                    <a:bodyPr/>
                    <a:lstStyle/>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selsdonpark@icloud.com</a:t>
                      </a:r>
                    </a:p>
                    <a:p>
                      <a:pPr algn="ctr"/>
                      <a:r>
                        <a:rPr lang="en-ZA"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083 301 2941</a:t>
                      </a:r>
                    </a:p>
                  </a:txBody>
                  <a:tcPr marL="45720" marR="45720" anchor="ctr"/>
                </a:tc>
                <a:extLst>
                  <a:ext uri="{0D108BD9-81ED-4DB2-BD59-A6C34878D82A}">
                    <a16:rowId xmlns:a16="http://schemas.microsoft.com/office/drawing/2014/main" val="3795798373"/>
                  </a:ext>
                </a:extLst>
              </a:tr>
            </a:tbl>
          </a:graphicData>
        </a:graphic>
      </p:graphicFrame>
      <p:sp>
        <p:nvSpPr>
          <p:cNvPr id="297" name="TextBox 296">
            <a:extLst>
              <a:ext uri="{FF2B5EF4-FFF2-40B4-BE49-F238E27FC236}">
                <a16:creationId xmlns:a16="http://schemas.microsoft.com/office/drawing/2014/main" id="{78A78814-527A-11E9-01AC-1D7E8CCADFC7}"/>
              </a:ext>
            </a:extLst>
          </p:cNvPr>
          <p:cNvSpPr txBox="1"/>
          <p:nvPr/>
        </p:nvSpPr>
        <p:spPr>
          <a:xfrm>
            <a:off x="11687202" y="317371"/>
            <a:ext cx="5047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Arial" panose="020B0604020202020204"/>
                <a:ea typeface="+mn-ea"/>
                <a:cs typeface="+mn-cs"/>
              </a:rPr>
              <a:t>DAY</a:t>
            </a:r>
          </a:p>
        </p:txBody>
      </p:sp>
      <p:sp>
        <p:nvSpPr>
          <p:cNvPr id="98" name="Freeform: Shape 97">
            <a:extLst>
              <a:ext uri="{FF2B5EF4-FFF2-40B4-BE49-F238E27FC236}">
                <a16:creationId xmlns:a16="http://schemas.microsoft.com/office/drawing/2014/main" id="{894D9328-32B2-05FA-3CC6-D0F660702B7F}"/>
              </a:ext>
            </a:extLst>
          </p:cNvPr>
          <p:cNvSpPr/>
          <p:nvPr/>
        </p:nvSpPr>
        <p:spPr>
          <a:xfrm>
            <a:off x="11116163" y="31869"/>
            <a:ext cx="995626" cy="5672174"/>
          </a:xfrm>
          <a:custGeom>
            <a:avLst/>
            <a:gdLst>
              <a:gd name="connsiteX0" fmla="*/ 1810 w 912760"/>
              <a:gd name="connsiteY0" fmla="*/ 4021122 h 4800436"/>
              <a:gd name="connsiteX1" fmla="*/ 911205 w 912760"/>
              <a:gd name="connsiteY1" fmla="*/ 4021122 h 4800436"/>
              <a:gd name="connsiteX2" fmla="*/ 911205 w 912760"/>
              <a:gd name="connsiteY2" fmla="*/ 4235338 h 4800436"/>
              <a:gd name="connsiteX3" fmla="*/ 485699 w 912760"/>
              <a:gd name="connsiteY3" fmla="*/ 4411511 h 4800436"/>
              <a:gd name="connsiteX4" fmla="*/ 911205 w 912760"/>
              <a:gd name="connsiteY4" fmla="*/ 4586220 h 4800436"/>
              <a:gd name="connsiteX5" fmla="*/ 911205 w 912760"/>
              <a:gd name="connsiteY5" fmla="*/ 4800436 h 4800436"/>
              <a:gd name="connsiteX6" fmla="*/ 1810 w 912760"/>
              <a:gd name="connsiteY6" fmla="*/ 4800436 h 4800436"/>
              <a:gd name="connsiteX7" fmla="*/ 1810 w 912760"/>
              <a:gd name="connsiteY7" fmla="*/ 4603632 h 4800436"/>
              <a:gd name="connsiteX8" fmla="*/ 435071 w 912760"/>
              <a:gd name="connsiteY8" fmla="*/ 4603632 h 4800436"/>
              <a:gd name="connsiteX9" fmla="*/ 131744 w 912760"/>
              <a:gd name="connsiteY9" fmla="*/ 4480868 h 4800436"/>
              <a:gd name="connsiteX10" fmla="*/ 131744 w 912760"/>
              <a:gd name="connsiteY10" fmla="*/ 4338057 h 4800436"/>
              <a:gd name="connsiteX11" fmla="*/ 435071 w 912760"/>
              <a:gd name="connsiteY11" fmla="*/ 4217926 h 4800436"/>
              <a:gd name="connsiteX12" fmla="*/ 1810 w 912760"/>
              <a:gd name="connsiteY12" fmla="*/ 4217926 h 4800436"/>
              <a:gd name="connsiteX13" fmla="*/ 261625 w 912760"/>
              <a:gd name="connsiteY13" fmla="*/ 3371419 h 4800436"/>
              <a:gd name="connsiteX14" fmla="*/ 294108 w 912760"/>
              <a:gd name="connsiteY14" fmla="*/ 3371419 h 4800436"/>
              <a:gd name="connsiteX15" fmla="*/ 294108 w 912760"/>
              <a:gd name="connsiteY15" fmla="*/ 3566613 h 4800436"/>
              <a:gd name="connsiteX16" fmla="*/ 261039 w 912760"/>
              <a:gd name="connsiteY16" fmla="*/ 3566613 h 4800436"/>
              <a:gd name="connsiteX17" fmla="*/ 196072 w 912760"/>
              <a:gd name="connsiteY17" fmla="*/ 3631581 h 4800436"/>
              <a:gd name="connsiteX18" fmla="*/ 196072 w 912760"/>
              <a:gd name="connsiteY18" fmla="*/ 3696255 h 4800436"/>
              <a:gd name="connsiteX19" fmla="*/ 261039 w 912760"/>
              <a:gd name="connsiteY19" fmla="*/ 3761222 h 4800436"/>
              <a:gd name="connsiteX20" fmla="*/ 293523 w 912760"/>
              <a:gd name="connsiteY20" fmla="*/ 3761222 h 4800436"/>
              <a:gd name="connsiteX21" fmla="*/ 358491 w 912760"/>
              <a:gd name="connsiteY21" fmla="*/ 3696255 h 4800436"/>
              <a:gd name="connsiteX22" fmla="*/ 358491 w 912760"/>
              <a:gd name="connsiteY22" fmla="*/ 3631288 h 4800436"/>
              <a:gd name="connsiteX23" fmla="*/ 618213 w 912760"/>
              <a:gd name="connsiteY23" fmla="*/ 3371419 h 4800436"/>
              <a:gd name="connsiteX24" fmla="*/ 650696 w 912760"/>
              <a:gd name="connsiteY24" fmla="*/ 3371419 h 4800436"/>
              <a:gd name="connsiteX25" fmla="*/ 911150 w 912760"/>
              <a:gd name="connsiteY25" fmla="*/ 3631581 h 4800436"/>
              <a:gd name="connsiteX26" fmla="*/ 911150 w 912760"/>
              <a:gd name="connsiteY26" fmla="*/ 3696548 h 4800436"/>
              <a:gd name="connsiteX27" fmla="*/ 651281 w 912760"/>
              <a:gd name="connsiteY27" fmla="*/ 3956271 h 4800436"/>
              <a:gd name="connsiteX28" fmla="*/ 618798 w 912760"/>
              <a:gd name="connsiteY28" fmla="*/ 3956271 h 4800436"/>
              <a:gd name="connsiteX29" fmla="*/ 618798 w 912760"/>
              <a:gd name="connsiteY29" fmla="*/ 3761515 h 4800436"/>
              <a:gd name="connsiteX30" fmla="*/ 651281 w 912760"/>
              <a:gd name="connsiteY30" fmla="*/ 3761515 h 4800436"/>
              <a:gd name="connsiteX31" fmla="*/ 716249 w 912760"/>
              <a:gd name="connsiteY31" fmla="*/ 3696548 h 4800436"/>
              <a:gd name="connsiteX32" fmla="*/ 716249 w 912760"/>
              <a:gd name="connsiteY32" fmla="*/ 3631581 h 4800436"/>
              <a:gd name="connsiteX33" fmla="*/ 651281 w 912760"/>
              <a:gd name="connsiteY33" fmla="*/ 3566613 h 4800436"/>
              <a:gd name="connsiteX34" fmla="*/ 618798 w 912760"/>
              <a:gd name="connsiteY34" fmla="*/ 3566613 h 4800436"/>
              <a:gd name="connsiteX35" fmla="*/ 553831 w 912760"/>
              <a:gd name="connsiteY35" fmla="*/ 3631581 h 4800436"/>
              <a:gd name="connsiteX36" fmla="*/ 553831 w 912760"/>
              <a:gd name="connsiteY36" fmla="*/ 3696548 h 4800436"/>
              <a:gd name="connsiteX37" fmla="*/ 294108 w 912760"/>
              <a:gd name="connsiteY37" fmla="*/ 3956271 h 4800436"/>
              <a:gd name="connsiteX38" fmla="*/ 261332 w 912760"/>
              <a:gd name="connsiteY38" fmla="*/ 3956271 h 4800436"/>
              <a:gd name="connsiteX39" fmla="*/ 1463 w 912760"/>
              <a:gd name="connsiteY39" fmla="*/ 3696548 h 4800436"/>
              <a:gd name="connsiteX40" fmla="*/ 1463 w 912760"/>
              <a:gd name="connsiteY40" fmla="*/ 3631581 h 4800436"/>
              <a:gd name="connsiteX41" fmla="*/ 261625 w 912760"/>
              <a:gd name="connsiteY41" fmla="*/ 3371419 h 4800436"/>
              <a:gd name="connsiteX42" fmla="*/ 1810 w 912760"/>
              <a:gd name="connsiteY42" fmla="*/ 3111727 h 4800436"/>
              <a:gd name="connsiteX43" fmla="*/ 911205 w 912760"/>
              <a:gd name="connsiteY43" fmla="*/ 3111727 h 4800436"/>
              <a:gd name="connsiteX44" fmla="*/ 911205 w 912760"/>
              <a:gd name="connsiteY44" fmla="*/ 3306629 h 4800436"/>
              <a:gd name="connsiteX45" fmla="*/ 1810 w 912760"/>
              <a:gd name="connsiteY45" fmla="*/ 3306629 h 4800436"/>
              <a:gd name="connsiteX46" fmla="*/ 521055 w 912760"/>
              <a:gd name="connsiteY46" fmla="*/ 2656925 h 4800436"/>
              <a:gd name="connsiteX47" fmla="*/ 521055 w 912760"/>
              <a:gd name="connsiteY47" fmla="*/ 2786860 h 4800436"/>
              <a:gd name="connsiteX48" fmla="*/ 586022 w 912760"/>
              <a:gd name="connsiteY48" fmla="*/ 2851827 h 4800436"/>
              <a:gd name="connsiteX49" fmla="*/ 650989 w 912760"/>
              <a:gd name="connsiteY49" fmla="*/ 2851827 h 4800436"/>
              <a:gd name="connsiteX50" fmla="*/ 715957 w 912760"/>
              <a:gd name="connsiteY50" fmla="*/ 2786860 h 4800436"/>
              <a:gd name="connsiteX51" fmla="*/ 715957 w 912760"/>
              <a:gd name="connsiteY51" fmla="*/ 2656925 h 4800436"/>
              <a:gd name="connsiteX52" fmla="*/ 1463 w 912760"/>
              <a:gd name="connsiteY52" fmla="*/ 2462170 h 4800436"/>
              <a:gd name="connsiteX53" fmla="*/ 910858 w 912760"/>
              <a:gd name="connsiteY53" fmla="*/ 2462170 h 4800436"/>
              <a:gd name="connsiteX54" fmla="*/ 910858 w 912760"/>
              <a:gd name="connsiteY54" fmla="*/ 2786421 h 4800436"/>
              <a:gd name="connsiteX55" fmla="*/ 650989 w 912760"/>
              <a:gd name="connsiteY55" fmla="*/ 3046290 h 4800436"/>
              <a:gd name="connsiteX56" fmla="*/ 586022 w 912760"/>
              <a:gd name="connsiteY56" fmla="*/ 3046290 h 4800436"/>
              <a:gd name="connsiteX57" fmla="*/ 423750 w 912760"/>
              <a:gd name="connsiteY57" fmla="*/ 3007222 h 4800436"/>
              <a:gd name="connsiteX58" fmla="*/ 261332 w 912760"/>
              <a:gd name="connsiteY58" fmla="*/ 3046290 h 4800436"/>
              <a:gd name="connsiteX59" fmla="*/ 1463 w 912760"/>
              <a:gd name="connsiteY59" fmla="*/ 3046290 h 4800436"/>
              <a:gd name="connsiteX60" fmla="*/ 1463 w 912760"/>
              <a:gd name="connsiteY60" fmla="*/ 2851827 h 4800436"/>
              <a:gd name="connsiteX61" fmla="*/ 261332 w 912760"/>
              <a:gd name="connsiteY61" fmla="*/ 2851827 h 4800436"/>
              <a:gd name="connsiteX62" fmla="*/ 326299 w 912760"/>
              <a:gd name="connsiteY62" fmla="*/ 2786860 h 4800436"/>
              <a:gd name="connsiteX63" fmla="*/ 326299 w 912760"/>
              <a:gd name="connsiteY63" fmla="*/ 2656925 h 4800436"/>
              <a:gd name="connsiteX64" fmla="*/ 1463 w 912760"/>
              <a:gd name="connsiteY64" fmla="*/ 2656925 h 4800436"/>
              <a:gd name="connsiteX65" fmla="*/ 261039 w 912760"/>
              <a:gd name="connsiteY65" fmla="*/ 1812644 h 4800436"/>
              <a:gd name="connsiteX66" fmla="*/ 910565 w 912760"/>
              <a:gd name="connsiteY66" fmla="*/ 1812644 h 4800436"/>
              <a:gd name="connsiteX67" fmla="*/ 910565 w 912760"/>
              <a:gd name="connsiteY67" fmla="*/ 2007399 h 4800436"/>
              <a:gd name="connsiteX68" fmla="*/ 261039 w 912760"/>
              <a:gd name="connsiteY68" fmla="*/ 2007399 h 4800436"/>
              <a:gd name="connsiteX69" fmla="*/ 196072 w 912760"/>
              <a:gd name="connsiteY69" fmla="*/ 2072367 h 4800436"/>
              <a:gd name="connsiteX70" fmla="*/ 196072 w 912760"/>
              <a:gd name="connsiteY70" fmla="*/ 2137334 h 4800436"/>
              <a:gd name="connsiteX71" fmla="*/ 261039 w 912760"/>
              <a:gd name="connsiteY71" fmla="*/ 2202301 h 4800436"/>
              <a:gd name="connsiteX72" fmla="*/ 910858 w 912760"/>
              <a:gd name="connsiteY72" fmla="*/ 2202301 h 4800436"/>
              <a:gd name="connsiteX73" fmla="*/ 910858 w 912760"/>
              <a:gd name="connsiteY73" fmla="*/ 2397203 h 4800436"/>
              <a:gd name="connsiteX74" fmla="*/ 261332 w 912760"/>
              <a:gd name="connsiteY74" fmla="*/ 2397203 h 4800436"/>
              <a:gd name="connsiteX75" fmla="*/ 1463 w 912760"/>
              <a:gd name="connsiteY75" fmla="*/ 2137334 h 4800436"/>
              <a:gd name="connsiteX76" fmla="*/ 1463 w 912760"/>
              <a:gd name="connsiteY76" fmla="*/ 2072367 h 4800436"/>
              <a:gd name="connsiteX77" fmla="*/ 261039 w 912760"/>
              <a:gd name="connsiteY77" fmla="*/ 1812644 h 4800436"/>
              <a:gd name="connsiteX78" fmla="*/ 261039 w 912760"/>
              <a:gd name="connsiteY78" fmla="*/ 1357874 h 4800436"/>
              <a:gd name="connsiteX79" fmla="*/ 196072 w 912760"/>
              <a:gd name="connsiteY79" fmla="*/ 1422842 h 4800436"/>
              <a:gd name="connsiteX80" fmla="*/ 196072 w 912760"/>
              <a:gd name="connsiteY80" fmla="*/ 1487809 h 4800436"/>
              <a:gd name="connsiteX81" fmla="*/ 261039 w 912760"/>
              <a:gd name="connsiteY81" fmla="*/ 1552777 h 4800436"/>
              <a:gd name="connsiteX82" fmla="*/ 650696 w 912760"/>
              <a:gd name="connsiteY82" fmla="*/ 1552777 h 4800436"/>
              <a:gd name="connsiteX83" fmla="*/ 715664 w 912760"/>
              <a:gd name="connsiteY83" fmla="*/ 1487809 h 4800436"/>
              <a:gd name="connsiteX84" fmla="*/ 715664 w 912760"/>
              <a:gd name="connsiteY84" fmla="*/ 1422842 h 4800436"/>
              <a:gd name="connsiteX85" fmla="*/ 650696 w 912760"/>
              <a:gd name="connsiteY85" fmla="*/ 1357874 h 4800436"/>
              <a:gd name="connsiteX86" fmla="*/ 261039 w 912760"/>
              <a:gd name="connsiteY86" fmla="*/ 1163119 h 4800436"/>
              <a:gd name="connsiteX87" fmla="*/ 650696 w 912760"/>
              <a:gd name="connsiteY87" fmla="*/ 1163119 h 4800436"/>
              <a:gd name="connsiteX88" fmla="*/ 910858 w 912760"/>
              <a:gd name="connsiteY88" fmla="*/ 1422842 h 4800436"/>
              <a:gd name="connsiteX89" fmla="*/ 910858 w 912760"/>
              <a:gd name="connsiteY89" fmla="*/ 1487809 h 4800436"/>
              <a:gd name="connsiteX90" fmla="*/ 650989 w 912760"/>
              <a:gd name="connsiteY90" fmla="*/ 1747678 h 4800436"/>
              <a:gd name="connsiteX91" fmla="*/ 261332 w 912760"/>
              <a:gd name="connsiteY91" fmla="*/ 1747678 h 4800436"/>
              <a:gd name="connsiteX92" fmla="*/ 1463 w 912760"/>
              <a:gd name="connsiteY92" fmla="*/ 1487809 h 4800436"/>
              <a:gd name="connsiteX93" fmla="*/ 1463 w 912760"/>
              <a:gd name="connsiteY93" fmla="*/ 1422842 h 4800436"/>
              <a:gd name="connsiteX94" fmla="*/ 261039 w 912760"/>
              <a:gd name="connsiteY94" fmla="*/ 1163119 h 4800436"/>
              <a:gd name="connsiteX95" fmla="*/ 416488 w 912760"/>
              <a:gd name="connsiteY95" fmla="*/ 186885 h 4800436"/>
              <a:gd name="connsiteX96" fmla="*/ 438290 w 912760"/>
              <a:gd name="connsiteY96" fmla="*/ 186885 h 4800436"/>
              <a:gd name="connsiteX97" fmla="*/ 460092 w 912760"/>
              <a:gd name="connsiteY97" fmla="*/ 186885 h 4800436"/>
              <a:gd name="connsiteX98" fmla="*/ 481894 w 912760"/>
              <a:gd name="connsiteY98" fmla="*/ 186885 h 4800436"/>
              <a:gd name="connsiteX99" fmla="*/ 481894 w 912760"/>
              <a:gd name="connsiteY99" fmla="*/ 361448 h 4800436"/>
              <a:gd name="connsiteX100" fmla="*/ 460092 w 912760"/>
              <a:gd name="connsiteY100" fmla="*/ 361448 h 4800436"/>
              <a:gd name="connsiteX101" fmla="*/ 438290 w 912760"/>
              <a:gd name="connsiteY101" fmla="*/ 361448 h 4800436"/>
              <a:gd name="connsiteX102" fmla="*/ 416488 w 912760"/>
              <a:gd name="connsiteY102" fmla="*/ 361448 h 4800436"/>
              <a:gd name="connsiteX103" fmla="*/ 633723 w 912760"/>
              <a:gd name="connsiteY103" fmla="*/ 186855 h 4800436"/>
              <a:gd name="connsiteX104" fmla="*/ 677620 w 912760"/>
              <a:gd name="connsiteY104" fmla="*/ 186855 h 4800436"/>
              <a:gd name="connsiteX105" fmla="*/ 682961 w 912760"/>
              <a:gd name="connsiteY105" fmla="*/ 186855 h 4800436"/>
              <a:gd name="connsiteX106" fmla="*/ 699422 w 912760"/>
              <a:gd name="connsiteY106" fmla="*/ 208657 h 4800436"/>
              <a:gd name="connsiteX107" fmla="*/ 699422 w 912760"/>
              <a:gd name="connsiteY107" fmla="*/ 230459 h 4800436"/>
              <a:gd name="connsiteX108" fmla="*/ 699422 w 912760"/>
              <a:gd name="connsiteY108" fmla="*/ 235805 h 4800436"/>
              <a:gd name="connsiteX109" fmla="*/ 677620 w 912760"/>
              <a:gd name="connsiteY109" fmla="*/ 252261 h 4800436"/>
              <a:gd name="connsiteX110" fmla="*/ 633723 w 912760"/>
              <a:gd name="connsiteY110" fmla="*/ 252261 h 4800436"/>
              <a:gd name="connsiteX111" fmla="*/ 568317 w 912760"/>
              <a:gd name="connsiteY111" fmla="*/ 121302 h 4800436"/>
              <a:gd name="connsiteX112" fmla="*/ 568317 w 912760"/>
              <a:gd name="connsiteY112" fmla="*/ 427116 h 4800436"/>
              <a:gd name="connsiteX113" fmla="*/ 633723 w 912760"/>
              <a:gd name="connsiteY113" fmla="*/ 427116 h 4800436"/>
              <a:gd name="connsiteX114" fmla="*/ 633723 w 912760"/>
              <a:gd name="connsiteY114" fmla="*/ 317520 h 4800436"/>
              <a:gd name="connsiteX115" fmla="*/ 677620 w 912760"/>
              <a:gd name="connsiteY115" fmla="*/ 317520 h 4800436"/>
              <a:gd name="connsiteX116" fmla="*/ 677620 w 912760"/>
              <a:gd name="connsiteY116" fmla="*/ 317667 h 4800436"/>
              <a:gd name="connsiteX117" fmla="*/ 682800 w 912760"/>
              <a:gd name="connsiteY117" fmla="*/ 317649 h 4800436"/>
              <a:gd name="connsiteX118" fmla="*/ 699422 w 912760"/>
              <a:gd name="connsiteY118" fmla="*/ 339322 h 4800436"/>
              <a:gd name="connsiteX119" fmla="*/ 699422 w 912760"/>
              <a:gd name="connsiteY119" fmla="*/ 427701 h 4800436"/>
              <a:gd name="connsiteX120" fmla="*/ 765121 w 912760"/>
              <a:gd name="connsiteY120" fmla="*/ 427701 h 4800436"/>
              <a:gd name="connsiteX121" fmla="*/ 765121 w 912760"/>
              <a:gd name="connsiteY121" fmla="*/ 339908 h 4800436"/>
              <a:gd name="connsiteX122" fmla="*/ 752098 w 912760"/>
              <a:gd name="connsiteY122" fmla="*/ 285476 h 4800436"/>
              <a:gd name="connsiteX123" fmla="*/ 765121 w 912760"/>
              <a:gd name="connsiteY123" fmla="*/ 230897 h 4800436"/>
              <a:gd name="connsiteX124" fmla="*/ 765121 w 912760"/>
              <a:gd name="connsiteY124" fmla="*/ 209095 h 4800436"/>
              <a:gd name="connsiteX125" fmla="*/ 677327 w 912760"/>
              <a:gd name="connsiteY125" fmla="*/ 121302 h 4800436"/>
              <a:gd name="connsiteX126" fmla="*/ 132275 w 912760"/>
              <a:gd name="connsiteY126" fmla="*/ 121302 h 4800436"/>
              <a:gd name="connsiteX127" fmla="*/ 132275 w 912760"/>
              <a:gd name="connsiteY127" fmla="*/ 427116 h 4800436"/>
              <a:gd name="connsiteX128" fmla="*/ 197681 w 912760"/>
              <a:gd name="connsiteY128" fmla="*/ 427116 h 4800436"/>
              <a:gd name="connsiteX129" fmla="*/ 197681 w 912760"/>
              <a:gd name="connsiteY129" fmla="*/ 306839 h 4800436"/>
              <a:gd name="connsiteX130" fmla="*/ 306692 w 912760"/>
              <a:gd name="connsiteY130" fmla="*/ 306839 h 4800436"/>
              <a:gd name="connsiteX131" fmla="*/ 306692 w 912760"/>
              <a:gd name="connsiteY131" fmla="*/ 241286 h 4800436"/>
              <a:gd name="connsiteX132" fmla="*/ 197681 w 912760"/>
              <a:gd name="connsiteY132" fmla="*/ 241286 h 4800436"/>
              <a:gd name="connsiteX133" fmla="*/ 197681 w 912760"/>
              <a:gd name="connsiteY133" fmla="*/ 186854 h 4800436"/>
              <a:gd name="connsiteX134" fmla="*/ 329371 w 912760"/>
              <a:gd name="connsiteY134" fmla="*/ 186854 h 4800436"/>
              <a:gd name="connsiteX135" fmla="*/ 328640 w 912760"/>
              <a:gd name="connsiteY135" fmla="*/ 121302 h 4800436"/>
              <a:gd name="connsiteX136" fmla="*/ 437212 w 912760"/>
              <a:gd name="connsiteY136" fmla="*/ 120863 h 4800436"/>
              <a:gd name="connsiteX137" fmla="*/ 349419 w 912760"/>
              <a:gd name="connsiteY137" fmla="*/ 208656 h 4800436"/>
              <a:gd name="connsiteX138" fmla="*/ 349419 w 912760"/>
              <a:gd name="connsiteY138" fmla="*/ 339322 h 4800436"/>
              <a:gd name="connsiteX139" fmla="*/ 437212 w 912760"/>
              <a:gd name="connsiteY139" fmla="*/ 427116 h 4800436"/>
              <a:gd name="connsiteX140" fmla="*/ 459014 w 912760"/>
              <a:gd name="connsiteY140" fmla="*/ 427116 h 4800436"/>
              <a:gd name="connsiteX141" fmla="*/ 546808 w 912760"/>
              <a:gd name="connsiteY141" fmla="*/ 339322 h 4800436"/>
              <a:gd name="connsiteX142" fmla="*/ 546808 w 912760"/>
              <a:gd name="connsiteY142" fmla="*/ 208656 h 4800436"/>
              <a:gd name="connsiteX143" fmla="*/ 459014 w 912760"/>
              <a:gd name="connsiteY143" fmla="*/ 120863 h 4800436"/>
              <a:gd name="connsiteX144" fmla="*/ 0 w 912760"/>
              <a:gd name="connsiteY144" fmla="*/ 0 h 4800436"/>
              <a:gd name="connsiteX145" fmla="*/ 578120 w 912760"/>
              <a:gd name="connsiteY145" fmla="*/ 0 h 4800436"/>
              <a:gd name="connsiteX146" fmla="*/ 578413 w 912760"/>
              <a:gd name="connsiteY146" fmla="*/ 0 h 4800436"/>
              <a:gd name="connsiteX147" fmla="*/ 912760 w 912760"/>
              <a:gd name="connsiteY147" fmla="*/ 334347 h 4800436"/>
              <a:gd name="connsiteX148" fmla="*/ 912760 w 912760"/>
              <a:gd name="connsiteY148" fmla="*/ 1098151 h 4800436"/>
              <a:gd name="connsiteX149" fmla="*/ 715956 w 912760"/>
              <a:gd name="connsiteY149" fmla="*/ 1098151 h 4800436"/>
              <a:gd name="connsiteX150" fmla="*/ 715956 w 912760"/>
              <a:gd name="connsiteY150" fmla="*/ 903249 h 4800436"/>
              <a:gd name="connsiteX151" fmla="*/ 1463 w 912760"/>
              <a:gd name="connsiteY151" fmla="*/ 903249 h 4800436"/>
              <a:gd name="connsiteX152" fmla="*/ 1463 w 912760"/>
              <a:gd name="connsiteY152" fmla="*/ 708348 h 4800436"/>
              <a:gd name="connsiteX153" fmla="*/ 715663 w 912760"/>
              <a:gd name="connsiteY153" fmla="*/ 708348 h 4800436"/>
              <a:gd name="connsiteX154" fmla="*/ 715663 w 912760"/>
              <a:gd name="connsiteY154" fmla="*/ 574316 h 4800436"/>
              <a:gd name="connsiteX155" fmla="*/ 0 w 912760"/>
              <a:gd name="connsiteY155" fmla="*/ 574316 h 4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2760" h="4800436">
                <a:moveTo>
                  <a:pt x="1810" y="4021122"/>
                </a:moveTo>
                <a:lnTo>
                  <a:pt x="911205" y="4021122"/>
                </a:lnTo>
                <a:lnTo>
                  <a:pt x="911205" y="4235338"/>
                </a:lnTo>
                <a:lnTo>
                  <a:pt x="485699" y="4411511"/>
                </a:lnTo>
                <a:lnTo>
                  <a:pt x="911205" y="4586220"/>
                </a:lnTo>
                <a:lnTo>
                  <a:pt x="911205" y="4800436"/>
                </a:lnTo>
                <a:lnTo>
                  <a:pt x="1810" y="4800436"/>
                </a:lnTo>
                <a:lnTo>
                  <a:pt x="1810" y="4603632"/>
                </a:lnTo>
                <a:lnTo>
                  <a:pt x="435071" y="4603632"/>
                </a:lnTo>
                <a:lnTo>
                  <a:pt x="131744" y="4480868"/>
                </a:lnTo>
                <a:lnTo>
                  <a:pt x="131744" y="4338057"/>
                </a:lnTo>
                <a:lnTo>
                  <a:pt x="435071" y="4217926"/>
                </a:lnTo>
                <a:lnTo>
                  <a:pt x="1810" y="4217926"/>
                </a:lnTo>
                <a:close/>
                <a:moveTo>
                  <a:pt x="261625" y="3371419"/>
                </a:moveTo>
                <a:lnTo>
                  <a:pt x="294108" y="3371419"/>
                </a:lnTo>
                <a:lnTo>
                  <a:pt x="294108" y="3566613"/>
                </a:lnTo>
                <a:lnTo>
                  <a:pt x="261039" y="3566613"/>
                </a:lnTo>
                <a:cubicBezTo>
                  <a:pt x="217728" y="3566613"/>
                  <a:pt x="196072" y="3588269"/>
                  <a:pt x="196072" y="3631581"/>
                </a:cubicBezTo>
                <a:lnTo>
                  <a:pt x="196072" y="3696255"/>
                </a:lnTo>
                <a:cubicBezTo>
                  <a:pt x="196072" y="3739567"/>
                  <a:pt x="217728" y="3761222"/>
                  <a:pt x="261039" y="3761222"/>
                </a:cubicBezTo>
                <a:lnTo>
                  <a:pt x="293523" y="3761222"/>
                </a:lnTo>
                <a:cubicBezTo>
                  <a:pt x="336834" y="3761222"/>
                  <a:pt x="358491" y="3739567"/>
                  <a:pt x="358491" y="3696255"/>
                </a:cubicBezTo>
                <a:lnTo>
                  <a:pt x="358491" y="3631288"/>
                </a:lnTo>
                <a:cubicBezTo>
                  <a:pt x="358592" y="3458042"/>
                  <a:pt x="445157" y="3371419"/>
                  <a:pt x="618213" y="3371419"/>
                </a:cubicBezTo>
                <a:lnTo>
                  <a:pt x="650696" y="3371419"/>
                </a:lnTo>
                <a:cubicBezTo>
                  <a:pt x="823943" y="3371419"/>
                  <a:pt x="910756" y="3458145"/>
                  <a:pt x="911150" y="3631581"/>
                </a:cubicBezTo>
                <a:lnTo>
                  <a:pt x="911150" y="3696548"/>
                </a:lnTo>
                <a:cubicBezTo>
                  <a:pt x="911150" y="3869692"/>
                  <a:pt x="824528" y="3956271"/>
                  <a:pt x="651281" y="3956271"/>
                </a:cubicBezTo>
                <a:lnTo>
                  <a:pt x="618798" y="3956271"/>
                </a:lnTo>
                <a:lnTo>
                  <a:pt x="618798" y="3761515"/>
                </a:lnTo>
                <a:lnTo>
                  <a:pt x="651281" y="3761515"/>
                </a:lnTo>
                <a:cubicBezTo>
                  <a:pt x="694593" y="3761515"/>
                  <a:pt x="716249" y="3739859"/>
                  <a:pt x="716249" y="3696548"/>
                </a:cubicBezTo>
                <a:lnTo>
                  <a:pt x="716249" y="3631581"/>
                </a:lnTo>
                <a:cubicBezTo>
                  <a:pt x="716249" y="3588269"/>
                  <a:pt x="694593" y="3566613"/>
                  <a:pt x="651281" y="3566613"/>
                </a:cubicBezTo>
                <a:lnTo>
                  <a:pt x="618798" y="3566613"/>
                </a:lnTo>
                <a:cubicBezTo>
                  <a:pt x="575486" y="3566613"/>
                  <a:pt x="553831" y="3588269"/>
                  <a:pt x="553831" y="3631581"/>
                </a:cubicBezTo>
                <a:lnTo>
                  <a:pt x="553831" y="3696548"/>
                </a:lnTo>
                <a:cubicBezTo>
                  <a:pt x="553934" y="3869692"/>
                  <a:pt x="467355" y="3956271"/>
                  <a:pt x="294108" y="3956271"/>
                </a:cubicBezTo>
                <a:lnTo>
                  <a:pt x="261332" y="3956271"/>
                </a:lnTo>
                <a:cubicBezTo>
                  <a:pt x="88086" y="3956168"/>
                  <a:pt x="1463" y="3869604"/>
                  <a:pt x="1463" y="3696548"/>
                </a:cubicBezTo>
                <a:lnTo>
                  <a:pt x="1463" y="3631581"/>
                </a:lnTo>
                <a:cubicBezTo>
                  <a:pt x="1463" y="3458145"/>
                  <a:pt x="88189" y="3371419"/>
                  <a:pt x="261625" y="3371419"/>
                </a:cubicBezTo>
                <a:close/>
                <a:moveTo>
                  <a:pt x="1810" y="3111727"/>
                </a:moveTo>
                <a:lnTo>
                  <a:pt x="911205" y="3111727"/>
                </a:lnTo>
                <a:lnTo>
                  <a:pt x="911205" y="3306629"/>
                </a:lnTo>
                <a:lnTo>
                  <a:pt x="1810" y="3306629"/>
                </a:lnTo>
                <a:close/>
                <a:moveTo>
                  <a:pt x="521055" y="2656925"/>
                </a:moveTo>
                <a:lnTo>
                  <a:pt x="521055" y="2786860"/>
                </a:lnTo>
                <a:cubicBezTo>
                  <a:pt x="521055" y="2830171"/>
                  <a:pt x="542710" y="2851827"/>
                  <a:pt x="586022" y="2851827"/>
                </a:cubicBezTo>
                <a:lnTo>
                  <a:pt x="650989" y="2851827"/>
                </a:lnTo>
                <a:cubicBezTo>
                  <a:pt x="694300" y="2851827"/>
                  <a:pt x="715957" y="2830171"/>
                  <a:pt x="715957" y="2786860"/>
                </a:cubicBezTo>
                <a:lnTo>
                  <a:pt x="715957" y="2656925"/>
                </a:lnTo>
                <a:close/>
                <a:moveTo>
                  <a:pt x="1463" y="2462170"/>
                </a:moveTo>
                <a:lnTo>
                  <a:pt x="910858" y="2462170"/>
                </a:lnTo>
                <a:lnTo>
                  <a:pt x="910858" y="2786421"/>
                </a:lnTo>
                <a:cubicBezTo>
                  <a:pt x="910858" y="2959667"/>
                  <a:pt x="824235" y="3046290"/>
                  <a:pt x="650989" y="3046290"/>
                </a:cubicBezTo>
                <a:lnTo>
                  <a:pt x="586022" y="3046290"/>
                </a:lnTo>
                <a:cubicBezTo>
                  <a:pt x="518903" y="3046290"/>
                  <a:pt x="464823" y="3033267"/>
                  <a:pt x="423750" y="3007222"/>
                </a:cubicBezTo>
                <a:cubicBezTo>
                  <a:pt x="382589" y="3033267"/>
                  <a:pt x="328450" y="3046290"/>
                  <a:pt x="261332" y="3046290"/>
                </a:cubicBezTo>
                <a:lnTo>
                  <a:pt x="1463" y="3046290"/>
                </a:lnTo>
                <a:lnTo>
                  <a:pt x="1463" y="2851827"/>
                </a:lnTo>
                <a:lnTo>
                  <a:pt x="261332" y="2851827"/>
                </a:lnTo>
                <a:cubicBezTo>
                  <a:pt x="304643" y="2851827"/>
                  <a:pt x="326299" y="2830171"/>
                  <a:pt x="326299" y="2786860"/>
                </a:cubicBezTo>
                <a:lnTo>
                  <a:pt x="326299" y="2656925"/>
                </a:lnTo>
                <a:lnTo>
                  <a:pt x="1463" y="2656925"/>
                </a:lnTo>
                <a:close/>
                <a:moveTo>
                  <a:pt x="261039" y="1812644"/>
                </a:moveTo>
                <a:lnTo>
                  <a:pt x="910565" y="1812644"/>
                </a:lnTo>
                <a:lnTo>
                  <a:pt x="910565" y="2007399"/>
                </a:lnTo>
                <a:lnTo>
                  <a:pt x="261039" y="2007399"/>
                </a:lnTo>
                <a:cubicBezTo>
                  <a:pt x="217728" y="2007399"/>
                  <a:pt x="196072" y="2029055"/>
                  <a:pt x="196072" y="2072367"/>
                </a:cubicBezTo>
                <a:lnTo>
                  <a:pt x="196072" y="2137334"/>
                </a:lnTo>
                <a:cubicBezTo>
                  <a:pt x="196072" y="2180645"/>
                  <a:pt x="217728" y="2202301"/>
                  <a:pt x="261039" y="2202301"/>
                </a:cubicBezTo>
                <a:lnTo>
                  <a:pt x="910858" y="2202301"/>
                </a:lnTo>
                <a:lnTo>
                  <a:pt x="910858" y="2397203"/>
                </a:lnTo>
                <a:lnTo>
                  <a:pt x="261332" y="2397203"/>
                </a:lnTo>
                <a:cubicBezTo>
                  <a:pt x="88086" y="2397203"/>
                  <a:pt x="1463" y="2310580"/>
                  <a:pt x="1463" y="2137334"/>
                </a:cubicBezTo>
                <a:lnTo>
                  <a:pt x="1463" y="2072367"/>
                </a:lnTo>
                <a:cubicBezTo>
                  <a:pt x="1463" y="1899223"/>
                  <a:pt x="87984" y="1812644"/>
                  <a:pt x="261039" y="1812644"/>
                </a:cubicBezTo>
                <a:close/>
                <a:moveTo>
                  <a:pt x="261039" y="1357874"/>
                </a:moveTo>
                <a:cubicBezTo>
                  <a:pt x="217728" y="1357874"/>
                  <a:pt x="196072" y="1379530"/>
                  <a:pt x="196072" y="1422842"/>
                </a:cubicBezTo>
                <a:lnTo>
                  <a:pt x="196072" y="1487809"/>
                </a:lnTo>
                <a:cubicBezTo>
                  <a:pt x="196072" y="1531120"/>
                  <a:pt x="217728" y="1552777"/>
                  <a:pt x="261039" y="1552777"/>
                </a:cubicBezTo>
                <a:lnTo>
                  <a:pt x="650696" y="1552777"/>
                </a:lnTo>
                <a:cubicBezTo>
                  <a:pt x="694008" y="1552777"/>
                  <a:pt x="715664" y="1531120"/>
                  <a:pt x="715664" y="1487809"/>
                </a:cubicBezTo>
                <a:lnTo>
                  <a:pt x="715664" y="1422842"/>
                </a:lnTo>
                <a:cubicBezTo>
                  <a:pt x="715664" y="1379530"/>
                  <a:pt x="694008" y="1357874"/>
                  <a:pt x="650696" y="1357874"/>
                </a:cubicBezTo>
                <a:close/>
                <a:moveTo>
                  <a:pt x="261039" y="1163119"/>
                </a:moveTo>
                <a:lnTo>
                  <a:pt x="650696" y="1163119"/>
                </a:lnTo>
                <a:cubicBezTo>
                  <a:pt x="823943" y="1163222"/>
                  <a:pt x="910668" y="1249786"/>
                  <a:pt x="910858" y="1422842"/>
                </a:cubicBezTo>
                <a:lnTo>
                  <a:pt x="910858" y="1487809"/>
                </a:lnTo>
                <a:cubicBezTo>
                  <a:pt x="910858" y="1661055"/>
                  <a:pt x="824235" y="1747678"/>
                  <a:pt x="650989" y="1747678"/>
                </a:cubicBezTo>
                <a:lnTo>
                  <a:pt x="261332" y="1747678"/>
                </a:lnTo>
                <a:cubicBezTo>
                  <a:pt x="88086" y="1747678"/>
                  <a:pt x="1463" y="1661055"/>
                  <a:pt x="1463" y="1487809"/>
                </a:cubicBezTo>
                <a:lnTo>
                  <a:pt x="1463" y="1422842"/>
                </a:lnTo>
                <a:cubicBezTo>
                  <a:pt x="1463" y="1249698"/>
                  <a:pt x="87984" y="1163119"/>
                  <a:pt x="261039" y="1163119"/>
                </a:cubicBezTo>
                <a:close/>
                <a:moveTo>
                  <a:pt x="416488" y="186885"/>
                </a:moveTo>
                <a:cubicBezTo>
                  <a:pt x="416488" y="186885"/>
                  <a:pt x="426249" y="186885"/>
                  <a:pt x="438290" y="186885"/>
                </a:cubicBezTo>
                <a:lnTo>
                  <a:pt x="460092" y="186885"/>
                </a:lnTo>
                <a:cubicBezTo>
                  <a:pt x="472133" y="186885"/>
                  <a:pt x="481894" y="186885"/>
                  <a:pt x="481894" y="186885"/>
                </a:cubicBezTo>
                <a:lnTo>
                  <a:pt x="481894" y="361448"/>
                </a:lnTo>
                <a:cubicBezTo>
                  <a:pt x="481894" y="361448"/>
                  <a:pt x="472133" y="361448"/>
                  <a:pt x="460092" y="361448"/>
                </a:cubicBezTo>
                <a:lnTo>
                  <a:pt x="438290" y="361448"/>
                </a:lnTo>
                <a:cubicBezTo>
                  <a:pt x="426249" y="361448"/>
                  <a:pt x="416488" y="361448"/>
                  <a:pt x="416488" y="361448"/>
                </a:cubicBezTo>
                <a:close/>
                <a:moveTo>
                  <a:pt x="633723" y="186855"/>
                </a:moveTo>
                <a:lnTo>
                  <a:pt x="677620" y="186855"/>
                </a:lnTo>
                <a:cubicBezTo>
                  <a:pt x="679390" y="186607"/>
                  <a:pt x="681190" y="186607"/>
                  <a:pt x="682961" y="186855"/>
                </a:cubicBezTo>
                <a:cubicBezTo>
                  <a:pt x="693525" y="188331"/>
                  <a:pt x="700900" y="198092"/>
                  <a:pt x="699422" y="208657"/>
                </a:cubicBezTo>
                <a:lnTo>
                  <a:pt x="699422" y="230459"/>
                </a:lnTo>
                <a:cubicBezTo>
                  <a:pt x="699670" y="232232"/>
                  <a:pt x="699670" y="234032"/>
                  <a:pt x="699422" y="235805"/>
                </a:cubicBezTo>
                <a:cubicBezTo>
                  <a:pt x="697944" y="246370"/>
                  <a:pt x="688184" y="253737"/>
                  <a:pt x="677620" y="252261"/>
                </a:cubicBezTo>
                <a:lnTo>
                  <a:pt x="633723" y="252261"/>
                </a:lnTo>
                <a:close/>
                <a:moveTo>
                  <a:pt x="568317" y="121302"/>
                </a:moveTo>
                <a:lnTo>
                  <a:pt x="568317" y="427116"/>
                </a:lnTo>
                <a:lnTo>
                  <a:pt x="633723" y="427116"/>
                </a:lnTo>
                <a:lnTo>
                  <a:pt x="633723" y="317520"/>
                </a:lnTo>
                <a:lnTo>
                  <a:pt x="677620" y="317520"/>
                </a:lnTo>
                <a:lnTo>
                  <a:pt x="677620" y="317667"/>
                </a:lnTo>
                <a:cubicBezTo>
                  <a:pt x="679332" y="317428"/>
                  <a:pt x="681073" y="317422"/>
                  <a:pt x="682800" y="317649"/>
                </a:cubicBezTo>
                <a:cubicBezTo>
                  <a:pt x="693378" y="319043"/>
                  <a:pt x="700812" y="328746"/>
                  <a:pt x="699422" y="339322"/>
                </a:cubicBezTo>
                <a:lnTo>
                  <a:pt x="699422" y="427701"/>
                </a:lnTo>
                <a:lnTo>
                  <a:pt x="765121" y="427701"/>
                </a:lnTo>
                <a:lnTo>
                  <a:pt x="765121" y="339908"/>
                </a:lnTo>
                <a:cubicBezTo>
                  <a:pt x="766057" y="320893"/>
                  <a:pt x="761536" y="302009"/>
                  <a:pt x="752098" y="285476"/>
                </a:cubicBezTo>
                <a:cubicBezTo>
                  <a:pt x="761521" y="268881"/>
                  <a:pt x="766028" y="249956"/>
                  <a:pt x="765121" y="230897"/>
                </a:cubicBezTo>
                <a:lnTo>
                  <a:pt x="765121" y="209095"/>
                </a:lnTo>
                <a:cubicBezTo>
                  <a:pt x="765121" y="150566"/>
                  <a:pt x="735856" y="121302"/>
                  <a:pt x="677327" y="121302"/>
                </a:cubicBezTo>
                <a:close/>
                <a:moveTo>
                  <a:pt x="132275" y="121302"/>
                </a:moveTo>
                <a:lnTo>
                  <a:pt x="132275" y="427116"/>
                </a:lnTo>
                <a:lnTo>
                  <a:pt x="197681" y="427116"/>
                </a:lnTo>
                <a:lnTo>
                  <a:pt x="197681" y="306839"/>
                </a:lnTo>
                <a:lnTo>
                  <a:pt x="306692" y="306839"/>
                </a:lnTo>
                <a:lnTo>
                  <a:pt x="306692" y="241286"/>
                </a:lnTo>
                <a:lnTo>
                  <a:pt x="197681" y="241286"/>
                </a:lnTo>
                <a:lnTo>
                  <a:pt x="197681" y="186854"/>
                </a:lnTo>
                <a:lnTo>
                  <a:pt x="329371" y="186854"/>
                </a:lnTo>
                <a:lnTo>
                  <a:pt x="328640" y="121302"/>
                </a:lnTo>
                <a:close/>
                <a:moveTo>
                  <a:pt x="437212" y="120863"/>
                </a:moveTo>
                <a:cubicBezTo>
                  <a:pt x="378683" y="120863"/>
                  <a:pt x="349419" y="150127"/>
                  <a:pt x="349419" y="208656"/>
                </a:cubicBezTo>
                <a:lnTo>
                  <a:pt x="349419" y="339322"/>
                </a:lnTo>
                <a:cubicBezTo>
                  <a:pt x="349419" y="397851"/>
                  <a:pt x="378683" y="427116"/>
                  <a:pt x="437212" y="427116"/>
                </a:cubicBezTo>
                <a:lnTo>
                  <a:pt x="459014" y="427116"/>
                </a:lnTo>
                <a:cubicBezTo>
                  <a:pt x="517543" y="427116"/>
                  <a:pt x="546808" y="397851"/>
                  <a:pt x="546808" y="339322"/>
                </a:cubicBezTo>
                <a:lnTo>
                  <a:pt x="546808" y="208656"/>
                </a:lnTo>
                <a:cubicBezTo>
                  <a:pt x="546808" y="150127"/>
                  <a:pt x="517543" y="120863"/>
                  <a:pt x="459014" y="120863"/>
                </a:cubicBezTo>
                <a:close/>
                <a:moveTo>
                  <a:pt x="0" y="0"/>
                </a:moveTo>
                <a:lnTo>
                  <a:pt x="578120" y="0"/>
                </a:lnTo>
                <a:cubicBezTo>
                  <a:pt x="578223" y="0"/>
                  <a:pt x="578310" y="0"/>
                  <a:pt x="578413" y="0"/>
                </a:cubicBezTo>
                <a:cubicBezTo>
                  <a:pt x="763072" y="0"/>
                  <a:pt x="912760" y="149693"/>
                  <a:pt x="912760" y="334347"/>
                </a:cubicBezTo>
                <a:lnTo>
                  <a:pt x="912760" y="1098151"/>
                </a:lnTo>
                <a:lnTo>
                  <a:pt x="715956" y="1098151"/>
                </a:lnTo>
                <a:lnTo>
                  <a:pt x="715956" y="903249"/>
                </a:lnTo>
                <a:lnTo>
                  <a:pt x="1463" y="903249"/>
                </a:lnTo>
                <a:lnTo>
                  <a:pt x="1463" y="708348"/>
                </a:lnTo>
                <a:lnTo>
                  <a:pt x="715663" y="708348"/>
                </a:lnTo>
                <a:lnTo>
                  <a:pt x="715663" y="574316"/>
                </a:lnTo>
                <a:lnTo>
                  <a:pt x="0" y="574316"/>
                </a:lnTo>
                <a:close/>
              </a:path>
            </a:pathLst>
          </a:custGeom>
          <a:solidFill>
            <a:schemeClr val="accent2">
              <a:lumMod val="60000"/>
              <a:lumOff val="40000"/>
              <a:alpha val="15000"/>
            </a:schemeClr>
          </a:solidFill>
          <a:ln w="145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37" name="Graphic 1236">
            <a:extLst>
              <a:ext uri="{FF2B5EF4-FFF2-40B4-BE49-F238E27FC236}">
                <a16:creationId xmlns:a16="http://schemas.microsoft.com/office/drawing/2014/main" id="{A67F7733-2712-38C4-E6F5-4AA3EE80F7B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9810" y="381633"/>
            <a:ext cx="819151" cy="828675"/>
          </a:xfrm>
          <a:prstGeom prst="rect">
            <a:avLst/>
          </a:prstGeom>
        </p:spPr>
      </p:pic>
      <p:pic>
        <p:nvPicPr>
          <p:cNvPr id="6" name="Picture 5">
            <a:extLst>
              <a:ext uri="{FF2B5EF4-FFF2-40B4-BE49-F238E27FC236}">
                <a16:creationId xmlns:a16="http://schemas.microsoft.com/office/drawing/2014/main" id="{DCD80EDB-0606-4BEB-7771-A4E6B3A0797F}"/>
              </a:ext>
            </a:extLst>
          </p:cNvPr>
          <p:cNvPicPr>
            <a:picLocks noChangeAspect="1"/>
          </p:cNvPicPr>
          <p:nvPr/>
        </p:nvPicPr>
        <p:blipFill>
          <a:blip r:embed="rId7">
            <a:extLst>
              <a:ext uri="{28A0092B-C50C-407E-A947-70E740481C1C}">
                <a14:useLocalDpi xmlns:a14="http://schemas.microsoft.com/office/drawing/2010/main" val="0"/>
              </a:ext>
            </a:extLst>
          </a:blip>
          <a:srcRect l="34655" t="442" r="21024" b="-72"/>
          <a:stretch>
            <a:fillRect/>
          </a:stretch>
        </p:blipFill>
        <p:spPr>
          <a:xfrm>
            <a:off x="-60123" y="-1"/>
            <a:ext cx="2626907" cy="5704044"/>
          </a:xfrm>
          <a:prstGeom prst="rect">
            <a:avLst/>
          </a:prstGeom>
        </p:spPr>
      </p:pic>
    </p:spTree>
    <p:extLst>
      <p:ext uri="{BB962C8B-B14F-4D97-AF65-F5344CB8AC3E}">
        <p14:creationId xmlns:p14="http://schemas.microsoft.com/office/powerpoint/2010/main" val="4280527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7570</TotalTime>
  <Words>956</Words>
  <Application>Microsoft Office PowerPoint</Application>
  <PresentationFormat>Widescreen</PresentationFormat>
  <Paragraphs>90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ADLaM Display</vt: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Meredith</dc:creator>
  <cp:lastModifiedBy>Tourism Sheppy</cp:lastModifiedBy>
  <cp:revision>122</cp:revision>
  <cp:lastPrinted>2026-04-30T07:26:40Z</cp:lastPrinted>
  <dcterms:created xsi:type="dcterms:W3CDTF">2021-09-12T20:39:37Z</dcterms:created>
  <dcterms:modified xsi:type="dcterms:W3CDTF">2026-04-30T07:26:44Z</dcterms:modified>
</cp:coreProperties>
</file>